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1" r:id="rId5"/>
    <p:sldId id="260" r:id="rId6"/>
    <p:sldId id="258" r:id="rId7"/>
    <p:sldId id="262" r:id="rId8"/>
    <p:sldId id="263" r:id="rId9"/>
    <p:sldId id="259" r:id="rId10"/>
    <p:sldId id="269" r:id="rId11"/>
    <p:sldId id="265" r:id="rId12"/>
    <p:sldId id="264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8BCA-7123-46BA-9DEE-8AB22191B1A4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AC35-D7E6-4C98-910F-899632417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8BCA-7123-46BA-9DEE-8AB22191B1A4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AC35-D7E6-4C98-910F-899632417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8BCA-7123-46BA-9DEE-8AB22191B1A4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AC35-D7E6-4C98-910F-899632417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8BCA-7123-46BA-9DEE-8AB22191B1A4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AC35-D7E6-4C98-910F-899632417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8BCA-7123-46BA-9DEE-8AB22191B1A4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AC35-D7E6-4C98-910F-899632417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8BCA-7123-46BA-9DEE-8AB22191B1A4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AC35-D7E6-4C98-910F-899632417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8BCA-7123-46BA-9DEE-8AB22191B1A4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AC35-D7E6-4C98-910F-899632417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8BCA-7123-46BA-9DEE-8AB22191B1A4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AC35-D7E6-4C98-910F-899632417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8BCA-7123-46BA-9DEE-8AB22191B1A4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AC35-D7E6-4C98-910F-899632417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8BCA-7123-46BA-9DEE-8AB22191B1A4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AC35-D7E6-4C98-910F-899632417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8BCA-7123-46BA-9DEE-8AB22191B1A4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AC35-D7E6-4C98-910F-899632417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F8BCA-7123-46BA-9DEE-8AB22191B1A4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8AC35-D7E6-4C98-910F-899632417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38936" cy="6858000"/>
          </a:xfrm>
          <a:prstGeom prst="rect">
            <a:avLst/>
          </a:prstGeom>
          <a:noFill/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0" y="0"/>
            <a:ext cx="9429784" cy="1785942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Проект: «Хоровод - круглый год»</a:t>
            </a:r>
            <a:endParaRPr kumimoji="0" lang="ru-RU" sz="4400" b="1" i="0" u="none" strike="noStrike" kern="120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857364"/>
            <a:ext cx="5405442" cy="4162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5786454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Агильдина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Е.Н.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МБДОУ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/с №139 «Чебурашка» Улан-Удэ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Картинки по запросу фоны для презентации берез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Русская народная хороводная игра «Пузырь»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714488"/>
            <a:ext cx="8015286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Эта </a:t>
            </a:r>
            <a:r>
              <a:rPr lang="ru-RU" dirty="0"/>
              <a:t>игра очень веселая и динамичная. Дети играют в нее с удовольствием. Ребята берутся за руки, образуют круг. Перед началом игры хоровод сходится как можно ближе к центру. Пузырь сдут. Далее «надувают» пузырь, т.е. расходятся в стороны, стараясь сделать хоровод максимально большим. Хоровод-пузырь «надувается»  до тех пор, пока кто-то из участников хоровода не выдержав напряжения, не отпустит руки. Значит, пузырь  «лопнул». Игра сопровождается следующим текстом:</a:t>
            </a:r>
          </a:p>
          <a:p>
            <a:pPr algn="ctr">
              <a:buNone/>
            </a:pPr>
            <a:r>
              <a:rPr lang="ru-RU" dirty="0" smtClean="0"/>
              <a:t>Надувайся</a:t>
            </a:r>
            <a:r>
              <a:rPr lang="ru-RU" dirty="0"/>
              <a:t>, пузырь,</a:t>
            </a:r>
          </a:p>
          <a:p>
            <a:pPr algn="ctr">
              <a:buNone/>
            </a:pPr>
            <a:r>
              <a:rPr lang="ru-RU" dirty="0"/>
              <a:t>Надувайся велик!</a:t>
            </a:r>
          </a:p>
          <a:p>
            <a:pPr algn="ctr">
              <a:buNone/>
            </a:pPr>
            <a:r>
              <a:rPr lang="ru-RU" dirty="0"/>
              <a:t>Раздувайся, держись,</a:t>
            </a:r>
          </a:p>
          <a:p>
            <a:pPr algn="ctr">
              <a:buNone/>
            </a:pPr>
            <a:r>
              <a:rPr lang="ru-RU" dirty="0"/>
              <a:t>Да не рвись!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Картинки по запросу фоны для презентации берез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 Хороводная игра « Зайка»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358246" cy="500066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 Зайка беленький сидит и ушами шевелит</a:t>
            </a:r>
          </a:p>
          <a:p>
            <a:pPr algn="ctr">
              <a:buNone/>
            </a:pPr>
            <a:r>
              <a:rPr lang="ru-RU" dirty="0" smtClean="0"/>
              <a:t>Вот так, вот так, и ушами шевелит</a:t>
            </a:r>
          </a:p>
          <a:p>
            <a:pPr algn="ctr">
              <a:buNone/>
            </a:pPr>
            <a:r>
              <a:rPr lang="ru-RU" dirty="0" smtClean="0"/>
              <a:t>Зайке холодно сидеть, надо лапочки погреть,</a:t>
            </a:r>
          </a:p>
          <a:p>
            <a:pPr algn="ctr">
              <a:buNone/>
            </a:pPr>
            <a:r>
              <a:rPr lang="ru-RU" dirty="0" err="1" smtClean="0"/>
              <a:t>Хлоп-хлоп-хлоп-хлоп</a:t>
            </a:r>
            <a:r>
              <a:rPr lang="ru-RU" dirty="0" smtClean="0"/>
              <a:t>,</a:t>
            </a:r>
          </a:p>
          <a:p>
            <a:pPr algn="ctr">
              <a:buNone/>
            </a:pPr>
            <a:r>
              <a:rPr lang="ru-RU" dirty="0" smtClean="0"/>
              <a:t>Надо лапочки погреть!</a:t>
            </a:r>
          </a:p>
          <a:p>
            <a:pPr algn="ctr">
              <a:buNone/>
            </a:pPr>
            <a:r>
              <a:rPr lang="ru-RU" dirty="0" smtClean="0"/>
              <a:t>Зайке холодно стоять надо </a:t>
            </a:r>
          </a:p>
          <a:p>
            <a:pPr algn="ctr">
              <a:buNone/>
            </a:pPr>
            <a:r>
              <a:rPr lang="ru-RU" dirty="0" smtClean="0"/>
              <a:t>зайке</a:t>
            </a:r>
          </a:p>
          <a:p>
            <a:pPr algn="ctr">
              <a:buNone/>
            </a:pPr>
            <a:r>
              <a:rPr lang="ru-RU" dirty="0" smtClean="0"/>
              <a:t> поскакать!</a:t>
            </a:r>
          </a:p>
          <a:p>
            <a:pPr algn="ctr">
              <a:buNone/>
            </a:pPr>
            <a:r>
              <a:rPr lang="ru-RU" dirty="0" err="1" smtClean="0"/>
              <a:t>Скок-скок-скок-скок</a:t>
            </a:r>
            <a:r>
              <a:rPr lang="ru-RU" dirty="0" smtClean="0"/>
              <a:t>,</a:t>
            </a:r>
          </a:p>
          <a:p>
            <a:pPr algn="ctr">
              <a:buNone/>
            </a:pPr>
            <a:r>
              <a:rPr lang="ru-RU" dirty="0" smtClean="0"/>
              <a:t>Надо зайке поскакать!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15362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357430"/>
            <a:ext cx="2085975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Картинки по запросу фоны для презентации берез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642918"/>
            <a:ext cx="7229468" cy="58259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6929486" cy="5429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6390" name="Picture 6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714620"/>
            <a:ext cx="1546495" cy="2457444"/>
          </a:xfrm>
          <a:prstGeom prst="rect">
            <a:avLst/>
          </a:prstGeom>
          <a:noFill/>
        </p:spPr>
      </p:pic>
      <p:pic>
        <p:nvPicPr>
          <p:cNvPr id="1026" name="Picture 2" descr="C:\Users\1\Desktop\Новая папка (2)\20201204_0957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8604"/>
            <a:ext cx="7715304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тинки по запросу фоны для презентации берез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Вывод: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857785"/>
          </a:xfrm>
        </p:spPr>
        <p:txBody>
          <a:bodyPr>
            <a:normAutofit fontScale="47500" lnSpcReduction="20000"/>
          </a:bodyPr>
          <a:lstStyle/>
          <a:p>
            <a:pPr marL="514350" indent="-514350" algn="ctr">
              <a:buNone/>
            </a:pPr>
            <a:r>
              <a:rPr lang="ru-RU" sz="3800" dirty="0" smtClean="0"/>
              <a:t>       К </a:t>
            </a:r>
            <a:r>
              <a:rPr lang="ru-RU" sz="3800" dirty="0" smtClean="0"/>
              <a:t>современности можно относится по  </a:t>
            </a:r>
            <a:r>
              <a:rPr lang="ru-RU" sz="3800" b="1" dirty="0" smtClean="0"/>
              <a:t>разному</a:t>
            </a:r>
            <a:r>
              <a:rPr lang="ru-RU" sz="3800" dirty="0" smtClean="0"/>
              <a:t>, но нельзя относится </a:t>
            </a:r>
            <a:r>
              <a:rPr lang="ru-RU" sz="3800" dirty="0" smtClean="0"/>
              <a:t>к прошлому </a:t>
            </a:r>
            <a:r>
              <a:rPr lang="ru-RU" sz="3800" dirty="0" smtClean="0"/>
              <a:t>с пренебрежением. Необходимо развиваться, но надо все, же знать, как было, а к культуре своего народа надо не только относиться с пониманием, но и помнить, что народное творчество, это, что мы из себя представляем. Как говорил один ученый </a:t>
            </a:r>
            <a:r>
              <a:rPr lang="ru-RU" sz="3800" i="1" dirty="0" smtClean="0"/>
              <a:t>«Чтобы стать успешным в будущем, необходимо знать свое прошлое»</a:t>
            </a:r>
            <a:r>
              <a:rPr lang="ru-RU" sz="3800" dirty="0" smtClean="0"/>
              <a:t>.</a:t>
            </a:r>
          </a:p>
          <a:p>
            <a:pPr marL="514350" indent="-514350" algn="ctr">
              <a:buNone/>
            </a:pPr>
            <a:r>
              <a:rPr lang="ru-RU" sz="3800" dirty="0" smtClean="0"/>
              <a:t>Эта </a:t>
            </a:r>
            <a:r>
              <a:rPr lang="ru-RU" sz="3800" dirty="0" smtClean="0"/>
              <a:t>тема актуальна и необходима для развития личности </a:t>
            </a:r>
            <a:r>
              <a:rPr lang="ru-RU" sz="3800" dirty="0" smtClean="0"/>
              <a:t>ребенка, она является</a:t>
            </a:r>
          </a:p>
          <a:p>
            <a:pPr marL="514350" indent="-514350" algn="ctr">
              <a:buNone/>
            </a:pPr>
            <a:r>
              <a:rPr lang="ru-RU" sz="3800" dirty="0" smtClean="0"/>
              <a:t> </a:t>
            </a:r>
            <a:r>
              <a:rPr lang="ru-RU" sz="3800" b="1" dirty="0" smtClean="0"/>
              <a:t>своеобразной </a:t>
            </a:r>
            <a:r>
              <a:rPr lang="ru-RU" sz="3800" dirty="0" smtClean="0"/>
              <a:t>начальной школой </a:t>
            </a:r>
            <a:r>
              <a:rPr lang="ru-RU" sz="3800" dirty="0" smtClean="0"/>
              <a:t>по освоению навыков сотрудничества: здесь отрабатывается и умение действовать в рамках правил, и способности эмоционально откликаться на состояние другого, </a:t>
            </a:r>
            <a:r>
              <a:rPr lang="ru-RU" sz="3800" i="1" dirty="0" smtClean="0"/>
              <a:t>«болеть»</a:t>
            </a:r>
            <a:r>
              <a:rPr lang="ru-RU" sz="3800" dirty="0" smtClean="0"/>
              <a:t> за партнера, формируются навыки взаимовыручки и чувства локтя, а также множество других качеств, необходимых ребенку для полноценного самоощущения в детском коллективе. 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http</a:t>
            </a:r>
            <a:r>
              <a:rPr lang="en-US" dirty="0" smtClean="0"/>
              <a:t>://www.karakyli.ru/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Русские народные игры, И.Панкеев</a:t>
            </a:r>
            <a:endParaRPr lang="ru-RU" dirty="0"/>
          </a:p>
        </p:txBody>
      </p:sp>
      <p:pic>
        <p:nvPicPr>
          <p:cNvPr id="23554" name="Picture 2" descr="https://ozon-st.cdn.ngenix.net/multimedia/10044705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786190"/>
            <a:ext cx="1751787" cy="1890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Картинки по запросу фоны для презентации берез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42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3000372"/>
            <a:ext cx="2516989" cy="3357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14290"/>
            <a:ext cx="6800840" cy="592935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Хоровод</a:t>
            </a:r>
            <a:r>
              <a:rPr lang="ru-RU" sz="2000" dirty="0" smtClean="0"/>
              <a:t> -это не просто танец, это образ жизни наших предков. В нем отразилась широта и удаль славянской души.</a:t>
            </a:r>
            <a:br>
              <a:rPr lang="ru-RU" sz="2000" dirty="0" smtClean="0"/>
            </a:br>
            <a:r>
              <a:rPr lang="ru-RU" sz="2000" dirty="0" smtClean="0"/>
              <a:t>Хороводные игры и пляски приобрели популярность еще в давние времена. Раньше они считались движениями ритуального характера, в наше же время сохранились в качестве детской </a:t>
            </a:r>
            <a:r>
              <a:rPr lang="ru-RU" sz="2000" dirty="0" err="1" smtClean="0"/>
              <a:t>досуговой</a:t>
            </a:r>
            <a:r>
              <a:rPr lang="ru-RU" sz="2000" dirty="0" smtClean="0"/>
              <a:t> деятельности. </a:t>
            </a:r>
            <a:br>
              <a:rPr lang="ru-RU" sz="2000" dirty="0" smtClean="0"/>
            </a:br>
            <a:r>
              <a:rPr lang="ru-RU" sz="2000" b="1" dirty="0" smtClean="0"/>
              <a:t>Хоровод</a:t>
            </a:r>
            <a:r>
              <a:rPr lang="ru-RU" sz="2000" dirty="0" smtClean="0"/>
              <a:t> – это не только самый распространенный, но и самый древний вид русского танца, в котором отображены все традиции, обычаи, языческие обряды, </a:t>
            </a:r>
            <a:r>
              <a:rPr lang="ru-RU" sz="2000" dirty="0" err="1" smtClean="0"/>
              <a:t>ремесловые</a:t>
            </a:r>
            <a:r>
              <a:rPr lang="ru-RU" sz="2000" dirty="0" smtClean="0"/>
              <a:t> дела, бытовой уклад наших предков, храня в себе особенность и индивидуальность каждого поселения. А так же </a:t>
            </a:r>
            <a:r>
              <a:rPr lang="ru-RU" sz="2000" b="1" dirty="0" smtClean="0"/>
              <a:t>хоровод — это своеобразный</a:t>
            </a:r>
            <a:r>
              <a:rPr lang="ru-RU" sz="2000" dirty="0" smtClean="0"/>
              <a:t> символ красоты – </a:t>
            </a:r>
            <a:r>
              <a:rPr lang="ru-RU" sz="2000" dirty="0" err="1" smtClean="0"/>
              <a:t>красоты</a:t>
            </a:r>
            <a:r>
              <a:rPr lang="ru-RU" sz="2000" dirty="0" smtClean="0"/>
              <a:t> движения, красоты окружающего мира и, наконец, красоты человеческой.</a:t>
            </a:r>
            <a:br>
              <a:rPr lang="ru-RU" sz="2000" dirty="0" smtClean="0"/>
            </a:br>
            <a:r>
              <a:rPr lang="ru-RU" sz="2000" dirty="0" smtClean="0"/>
              <a:t> Хороводная игра в младшей группе сближает дошкольников, развивает их, поднимает настроение.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427394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Русские народные хороводные игры – это слой фольклора, корни которого уходят в очень далекое прошлое. Изначально хоровод был языческим обрядом, совмещавшем в себе пение, танец и игру. Его цель была славить духов природы, задабривать их, чтобы обеспечить благополучие и процветание людей. Постепенно первоначальный смысл стерся, но хороводы остались. Играть в русские народны хороводные игры с детьми можно начинать очень рано – буквально с двух лет. Но до 4-5 лет петь (или читать «хороводный»  речитатив)  придется взрослому. Для детей самым главным будет повторять движения, необходимые по тексту хоровода.</a:t>
            </a:r>
            <a:b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Предлагаем вам познакомится с несколькими русскими народными хороводными играми:</a:t>
            </a:r>
            <a:b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</a:br>
            <a:endParaRPr lang="ru-RU" sz="2000" dirty="0">
              <a:solidFill>
                <a:prstClr val="black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тинки по запросу фоны для презентации берез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  Актуальность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142984"/>
            <a:ext cx="7500990" cy="5286412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800" dirty="0" smtClean="0"/>
          </a:p>
          <a:p>
            <a:r>
              <a:rPr lang="ru-RU" sz="1800" b="1" dirty="0" smtClean="0"/>
              <a:t>Хоровод</a:t>
            </a:r>
            <a:r>
              <a:rPr lang="ru-RU" sz="1800" dirty="0" smtClean="0"/>
              <a:t> – это не просто танец, это образ жизни наших предков. В нем отразилась широта и удаль славянской души. Танец – это яркое, красочное творение народа, художественное отображение его </a:t>
            </a:r>
            <a:r>
              <a:rPr lang="ru-RU" sz="1800" b="1" dirty="0" smtClean="0"/>
              <a:t>многообразной жизни</a:t>
            </a:r>
            <a:r>
              <a:rPr lang="ru-RU" sz="1800" dirty="0" smtClean="0"/>
              <a:t>, воплотившее в себе творческую фантазию и глубину народных чувств. Русский народ, создавший на протяжении своей многовековой истории высокохудожественные былины, мудрые сказки, чудесные переплетения кружев, изумительные изделия из глины, великолепную резьбу по дереву, </a:t>
            </a:r>
            <a:r>
              <a:rPr lang="ru-RU" sz="1800" b="1" dirty="0" smtClean="0"/>
              <a:t>разнообразные вышивки</a:t>
            </a:r>
            <a:r>
              <a:rPr lang="ru-RU" sz="1800" dirty="0" smtClean="0"/>
              <a:t>, множество богатых по содержанию и ярких в ритмическом отношении песен, породил также изумительные по красоте и рисунку и весьма </a:t>
            </a:r>
            <a:r>
              <a:rPr lang="ru-RU" sz="1800" b="1" dirty="0" smtClean="0"/>
              <a:t>разнообразные по содержанию танцы</a:t>
            </a:r>
            <a:r>
              <a:rPr lang="ru-RU" sz="1800" dirty="0" smtClean="0"/>
              <a:t>. И подлинным шедевром танцевального искусства является русский </a:t>
            </a:r>
            <a:r>
              <a:rPr lang="ru-RU" sz="1800" b="1" dirty="0" smtClean="0"/>
              <a:t>хоровод</a:t>
            </a:r>
            <a:r>
              <a:rPr lang="ru-RU" sz="1800" dirty="0" smtClean="0"/>
              <a:t>.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9129734" cy="4857760"/>
          </a:xfrm>
          <a:prstGeom prst="rect">
            <a:avLst/>
          </a:prstGeom>
          <a:noFill/>
        </p:spPr>
      </p:pic>
      <p:pic>
        <p:nvPicPr>
          <p:cNvPr id="5" name="Picture 2" descr="Картинки по запросу березки п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0"/>
            <a:ext cx="7929618" cy="19288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714356"/>
            <a:ext cx="5500726" cy="58259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 Цели: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214950"/>
          </a:xfrm>
        </p:spPr>
        <p:txBody>
          <a:bodyPr>
            <a:normAutofit fontScale="55000" lnSpcReduction="20000"/>
          </a:bodyPr>
          <a:lstStyle/>
          <a:p>
            <a:r>
              <a:rPr lang="ru-RU" sz="3700" dirty="0" smtClean="0"/>
              <a:t> </a:t>
            </a:r>
            <a:r>
              <a:rPr lang="ru-RU" sz="4000" dirty="0" smtClean="0"/>
              <a:t>Познакомить детей с одним из видов танцевального искусства - </a:t>
            </a:r>
            <a:r>
              <a:rPr lang="ru-RU" sz="4000" b="1" dirty="0" smtClean="0"/>
              <a:t>хороводом</a:t>
            </a:r>
            <a:r>
              <a:rPr lang="ru-RU" sz="4000" dirty="0" smtClean="0"/>
              <a:t>, традициями, обычаями, самобытностью русского народа.</a:t>
            </a:r>
          </a:p>
          <a:p>
            <a:r>
              <a:rPr lang="ru-RU" sz="4000" dirty="0" smtClean="0"/>
              <a:t>Раскрытие индивидуальных музыкально – ритмических и творческих возможностей детей  дошкольного возраста в доступной и интересной для них игровой форме.</a:t>
            </a:r>
          </a:p>
          <a:p>
            <a:r>
              <a:rPr lang="ru-RU" sz="4000" dirty="0" smtClean="0"/>
              <a:t>Целью проведения хороводов является всестороннее развитие дошкольников посредством приобщения к традициям наших предков. Несмотря на всю простоту, хоровод способен развивать у участников сообразительность, сноровку, музыкальность.</a:t>
            </a:r>
          </a:p>
          <a:p>
            <a:r>
              <a:rPr lang="ru-RU" sz="4000" dirty="0" smtClean="0"/>
              <a:t>В совместном кругу у дошкольников возникает чувство равенства, они раскрепощаются, демонстрируют свои творческие способности.</a:t>
            </a:r>
          </a:p>
          <a:p>
            <a:r>
              <a:rPr lang="ru-RU" sz="4000" dirty="0" smtClean="0"/>
              <a:t>Обучение играм с плясками осуществляется от простейших к сложным. Дошкольники должны испытывать позитивные эмоции, поэтому при организации хоровода учитываются возрастные особенности группы.</a:t>
            </a:r>
          </a:p>
          <a:p>
            <a:pPr>
              <a:buNone/>
            </a:pPr>
            <a:endParaRPr lang="ru-RU" sz="3700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Картинки по запросу фоны для презентации берез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 Задачи: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15370" cy="542928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  Приобщение детей к народному поэтическому творчеству.</a:t>
            </a:r>
          </a:p>
          <a:p>
            <a:pPr lvl="0"/>
            <a:r>
              <a:rPr lang="ru-RU" sz="2000" dirty="0" smtClean="0"/>
              <a:t>Обогащение коммуникативных навыков воспитанников.</a:t>
            </a:r>
          </a:p>
          <a:p>
            <a:pPr lvl="0"/>
            <a:r>
              <a:rPr lang="ru-RU" sz="2000" dirty="0" smtClean="0"/>
              <a:t>Развитие выразительности движений, музыкального слуха, воображения.</a:t>
            </a:r>
          </a:p>
          <a:p>
            <a:pPr lvl="0"/>
            <a:r>
              <a:rPr lang="ru-RU" sz="2000" dirty="0" smtClean="0"/>
              <a:t>Совершенствование двигательных навыков (стремительного бега, галопа, прыжков, подскоков и др.).</a:t>
            </a:r>
          </a:p>
          <a:p>
            <a:pPr lvl="0"/>
            <a:r>
              <a:rPr lang="ru-RU" sz="2000" dirty="0" smtClean="0"/>
              <a:t>Развитие совместной деятельности воспитанников, облегчение процесса привыкания новых ребят к детскому саду.</a:t>
            </a:r>
          </a:p>
          <a:p>
            <a:pPr lvl="0"/>
            <a:r>
              <a:rPr lang="ru-RU" sz="2000" dirty="0" smtClean="0"/>
              <a:t>Активизация мыслительной деятельности, расширение кругозора, представлений, касающихся окружающего мира.</a:t>
            </a:r>
          </a:p>
          <a:p>
            <a:pPr lvl="0"/>
            <a:r>
              <a:rPr lang="ru-RU" sz="2000" dirty="0" smtClean="0"/>
              <a:t>Нравственное воспитание ребят: привитие любви к живой природе и родному краю, стремления к добрым поступкам и др.</a:t>
            </a:r>
          </a:p>
          <a:p>
            <a:r>
              <a:rPr lang="ru-RU" sz="2000" dirty="0" smtClean="0"/>
              <a:t>Таким образом, в процессе хороводной деятельности решаются развивающие, коррекционные, воспитательные, образовательные и оздоровительные задачи.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20482" name="Picture 2" descr="Картинки по запросу дубок пн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1928802"/>
            <a:ext cx="314325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Картинки по запросу фоны для презентации берез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725487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Русская народная хороводная игра «Каравай» 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Наверно, самая знаменитая хороводная игра в России! Она является чуть ли не обязательным атрибутом любого дня рождения детей с года и до окончания начальной школы.  Хоровод очень простой. Все встают в круг и берутся за руки. Именинник встает в центр хоровода. Хоровод начинает двигаться по кругу в сопровождении слов:</a:t>
            </a:r>
          </a:p>
          <a:p>
            <a:pPr>
              <a:buNone/>
            </a:pPr>
            <a:r>
              <a:rPr lang="ru-RU" dirty="0" smtClean="0"/>
              <a:t>Как на …  именины (называют имя ребенка-именинника)</a:t>
            </a:r>
          </a:p>
          <a:p>
            <a:pPr>
              <a:buNone/>
            </a:pPr>
            <a:r>
              <a:rPr lang="ru-RU" dirty="0" smtClean="0"/>
              <a:t>Испекли мы Каравай.</a:t>
            </a:r>
          </a:p>
          <a:p>
            <a:pPr>
              <a:buNone/>
            </a:pPr>
            <a:r>
              <a:rPr lang="ru-RU" dirty="0" smtClean="0"/>
              <a:t>Вот такой вышины! (руки поднимают как можно выше)</a:t>
            </a:r>
          </a:p>
          <a:p>
            <a:pPr>
              <a:buNone/>
            </a:pPr>
            <a:r>
              <a:rPr lang="ru-RU" dirty="0" smtClean="0"/>
              <a:t>Вот такой </a:t>
            </a:r>
            <a:r>
              <a:rPr lang="ru-RU" dirty="0" err="1" smtClean="0"/>
              <a:t>нижины</a:t>
            </a:r>
            <a:r>
              <a:rPr lang="ru-RU" dirty="0" smtClean="0"/>
              <a:t>! (присаживаются на корточки, руки практически кладут на пол)</a:t>
            </a:r>
          </a:p>
          <a:p>
            <a:pPr>
              <a:buNone/>
            </a:pPr>
            <a:r>
              <a:rPr lang="ru-RU" dirty="0" smtClean="0"/>
              <a:t>Вот такой ширины! (расходятся в стороны, стараясь сделать хоровод как можно большего диаметра)</a:t>
            </a:r>
          </a:p>
          <a:p>
            <a:pPr>
              <a:buNone/>
            </a:pPr>
            <a:r>
              <a:rPr lang="ru-RU" dirty="0" smtClean="0"/>
              <a:t>Вот такой ужины! (хоровод сходится, сжимается, подходит вплотную к имениннику)</a:t>
            </a:r>
          </a:p>
          <a:p>
            <a:pPr>
              <a:buNone/>
            </a:pPr>
            <a:r>
              <a:rPr lang="ru-RU" dirty="0" smtClean="0"/>
              <a:t>Каравай, каравай, кого любишь выбирай! (хоровод приходит к своему «нормальному» размеру и останавливается)</a:t>
            </a:r>
          </a:p>
          <a:p>
            <a:pPr>
              <a:buNone/>
            </a:pPr>
            <a:r>
              <a:rPr lang="ru-RU" dirty="0" smtClean="0"/>
              <a:t>Именинник говорит: Я люблю, конечно всех,</a:t>
            </a:r>
          </a:p>
          <a:p>
            <a:pPr>
              <a:buNone/>
            </a:pPr>
            <a:r>
              <a:rPr lang="ru-RU" dirty="0" smtClean="0"/>
              <a:t>Но вот … больше всех! (называет имя выбранного ребенка, берет его за руку и ведет в центр хоровода)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2532" name="Picture 4" descr="Картинки по запросу каравай пн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953000"/>
            <a:ext cx="37338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березки пн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7429552" cy="19288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642918"/>
            <a:ext cx="5929354" cy="65403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 </a:t>
            </a:r>
            <a:r>
              <a:rPr lang="ru-RU" sz="2800" b="1" dirty="0" smtClean="0"/>
              <a:t>Х</a:t>
            </a:r>
            <a:r>
              <a:rPr lang="ru-RU" sz="2800" b="1" dirty="0" smtClean="0"/>
              <a:t>ороводная </a:t>
            </a:r>
            <a:r>
              <a:rPr lang="ru-RU" sz="2800" b="1" dirty="0" smtClean="0"/>
              <a:t>игра </a:t>
            </a:r>
            <a:r>
              <a:rPr lang="ru-RU" sz="2800" b="1" dirty="0" smtClean="0"/>
              <a:t>«</a:t>
            </a:r>
            <a:r>
              <a:rPr lang="ru-RU" sz="2800" b="1" dirty="0" smtClean="0"/>
              <a:t>Каравай</a:t>
            </a:r>
            <a:r>
              <a:rPr lang="ru-RU" sz="2800" b="1" dirty="0" smtClean="0"/>
              <a:t>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28802"/>
            <a:ext cx="5000660" cy="52864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</a:t>
            </a:r>
            <a:endParaRPr lang="ru-RU" sz="2400" dirty="0" smtClean="0"/>
          </a:p>
        </p:txBody>
      </p:sp>
      <p:pic>
        <p:nvPicPr>
          <p:cNvPr id="1026" name="Picture 2" descr="C:\Users\1\Desktop\Новая папка (2)\20201223_162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85926"/>
            <a:ext cx="4429156" cy="4357718"/>
          </a:xfrm>
          <a:prstGeom prst="rect">
            <a:avLst/>
          </a:prstGeom>
          <a:noFill/>
        </p:spPr>
      </p:pic>
      <p:pic>
        <p:nvPicPr>
          <p:cNvPr id="1027" name="Picture 3" descr="C:\Users\1\Desktop\Новая папка (2)\20201223_1626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785926"/>
            <a:ext cx="4286280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березки пн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0"/>
            <a:ext cx="7429552" cy="19288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714356"/>
            <a:ext cx="6429420" cy="58259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 </a:t>
            </a:r>
            <a:r>
              <a:rPr lang="ru-RU" sz="2800" b="1" dirty="0" smtClean="0"/>
              <a:t>Х</a:t>
            </a:r>
            <a:r>
              <a:rPr lang="ru-RU" sz="2800" b="1" dirty="0" smtClean="0"/>
              <a:t>ороводная </a:t>
            </a:r>
            <a:r>
              <a:rPr lang="ru-RU" sz="2800" b="1" dirty="0" smtClean="0"/>
              <a:t>игра </a:t>
            </a:r>
            <a:r>
              <a:rPr lang="ru-RU" sz="2800" b="1" dirty="0" smtClean="0"/>
              <a:t>«</a:t>
            </a:r>
            <a:r>
              <a:rPr lang="ru-RU" sz="2800" b="1" dirty="0" smtClean="0"/>
              <a:t>Каравай</a:t>
            </a:r>
            <a:r>
              <a:rPr lang="ru-RU" sz="2800" b="1" dirty="0" smtClean="0"/>
              <a:t>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Как на Колины именины</a:t>
            </a:r>
          </a:p>
          <a:p>
            <a:pPr>
              <a:buNone/>
            </a:pPr>
            <a:r>
              <a:rPr lang="ru-RU" sz="2400" dirty="0" smtClean="0"/>
              <a:t>Испекли мы каравай –</a:t>
            </a:r>
          </a:p>
          <a:p>
            <a:pPr>
              <a:buNone/>
            </a:pPr>
            <a:r>
              <a:rPr lang="ru-RU" sz="2400" dirty="0" smtClean="0"/>
              <a:t>Вот такой ширины,</a:t>
            </a:r>
          </a:p>
          <a:p>
            <a:pPr>
              <a:buNone/>
            </a:pPr>
            <a:r>
              <a:rPr lang="ru-RU" sz="2400" dirty="0" smtClean="0"/>
              <a:t>Вот такой ужины,</a:t>
            </a:r>
          </a:p>
          <a:p>
            <a:pPr>
              <a:buNone/>
            </a:pPr>
            <a:r>
              <a:rPr lang="ru-RU" sz="2400" dirty="0" smtClean="0"/>
              <a:t>Вот такой </a:t>
            </a:r>
            <a:r>
              <a:rPr lang="ru-RU" sz="2400" dirty="0" err="1" smtClean="0"/>
              <a:t>нижины</a:t>
            </a:r>
            <a:r>
              <a:rPr lang="ru-RU" sz="2400" dirty="0" smtClean="0"/>
              <a:t>,</a:t>
            </a:r>
          </a:p>
          <a:p>
            <a:pPr>
              <a:buNone/>
            </a:pPr>
            <a:r>
              <a:rPr lang="ru-RU" sz="2400" dirty="0" smtClean="0"/>
              <a:t>Вот такой вышины!</a:t>
            </a:r>
          </a:p>
          <a:p>
            <a:pPr>
              <a:buNone/>
            </a:pPr>
            <a:r>
              <a:rPr lang="ru-RU" sz="2400" dirty="0" smtClean="0"/>
              <a:t>Каравай - </a:t>
            </a:r>
            <a:r>
              <a:rPr lang="ru-RU" sz="2400" dirty="0" err="1" smtClean="0"/>
              <a:t>каравай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smtClean="0"/>
              <a:t>Кого любишь выбирай.</a:t>
            </a:r>
          </a:p>
          <a:p>
            <a:pPr>
              <a:buFontTx/>
              <a:buChar char="-"/>
            </a:pPr>
            <a:r>
              <a:rPr lang="ru-RU" sz="2400" dirty="0" smtClean="0"/>
              <a:t>Я люблю, конечно, всех,</a:t>
            </a:r>
          </a:p>
          <a:p>
            <a:pPr>
              <a:buNone/>
            </a:pPr>
            <a:r>
              <a:rPr lang="ru-RU" sz="2400" dirty="0" smtClean="0"/>
              <a:t>     А вот эту больше всех!</a:t>
            </a:r>
            <a:endParaRPr lang="ru-RU" sz="2400" dirty="0"/>
          </a:p>
        </p:txBody>
      </p:sp>
      <p:pic>
        <p:nvPicPr>
          <p:cNvPr id="17412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 r="15999"/>
          <a:stretch>
            <a:fillRect/>
          </a:stretch>
        </p:blipFill>
        <p:spPr bwMode="auto">
          <a:xfrm>
            <a:off x="4786314" y="2000240"/>
            <a:ext cx="3766729" cy="3452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Картинки по запросу фоны для презентации берез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Русская народная хороводная игра «Пузырь»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714488"/>
            <a:ext cx="801528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Users\1\Desktop\Новая папка (2)\20201223_16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928802"/>
            <a:ext cx="7500990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378</TotalTime>
  <Words>489</Words>
  <Application>Microsoft Office PowerPoint</Application>
  <PresentationFormat>Экран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   Хоровод -это не просто танец, это образ жизни наших предков. В нем отразилась широта и удаль славянской души. Хороводные игры и пляски приобрели популярность еще в давние времена. Раньше они считались движениями ритуального характера, в наше же время сохранились в качестве детской досуговой деятельности.  Хоровод – это не только самый распространенный, но и самый древний вид русского танца, в котором отображены все традиции, обычаи, языческие обряды, ремесловые дела, бытовой уклад наших предков, храня в себе особенность и индивидуальность каждого поселения. А так же хоровод — это своеобразный символ красоты – красоты движения, красоты окружающего мира и, наконец, красоты человеческой.  Хороводная игра в младшей группе сближает дошкольников, развивает их, поднимает настроение.     </vt:lpstr>
      <vt:lpstr>  Актуальность</vt:lpstr>
      <vt:lpstr> Цели:</vt:lpstr>
      <vt:lpstr> Задачи:</vt:lpstr>
      <vt:lpstr>Русская народная хороводная игра «Каравай» </vt:lpstr>
      <vt:lpstr> Хороводная игра «Каравай»</vt:lpstr>
      <vt:lpstr> Хороводная игра «Каравай»</vt:lpstr>
      <vt:lpstr>Русская народная хороводная игра «Пузырь»</vt:lpstr>
      <vt:lpstr>Русская народная хороводная игра «Пузырь»</vt:lpstr>
      <vt:lpstr> Хороводная игра « Зайка»</vt:lpstr>
      <vt:lpstr> </vt:lpstr>
      <vt:lpstr> Вывод: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1</cp:lastModifiedBy>
  <cp:revision>39</cp:revision>
  <dcterms:created xsi:type="dcterms:W3CDTF">2018-03-17T17:49:11Z</dcterms:created>
  <dcterms:modified xsi:type="dcterms:W3CDTF">2020-12-28T15:55:20Z</dcterms:modified>
</cp:coreProperties>
</file>