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8" r:id="rId12"/>
    <p:sldId id="265" r:id="rId13"/>
    <p:sldId id="266" r:id="rId14"/>
    <p:sldId id="273" r:id="rId15"/>
    <p:sldId id="267" r:id="rId16"/>
    <p:sldId id="278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CEC475-147B-478E-AC04-08D69884D4C1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73106074-3F35-4446-B434-3F43DF22C11D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2"/>
              </a:solidFill>
            </a:rPr>
            <a:t>Заголовок темы</a:t>
          </a:r>
          <a:endParaRPr lang="ru-RU" sz="2800" dirty="0">
            <a:solidFill>
              <a:schemeClr val="tx2"/>
            </a:solidFill>
          </a:endParaRPr>
        </a:p>
      </dgm:t>
    </dgm:pt>
    <dgm:pt modelId="{DCD8E98E-3ACB-462F-9DB4-A5D7CB4661EB}" type="parTrans" cxnId="{FC09F903-3221-4E8C-9D92-279B272BA7AE}">
      <dgm:prSet/>
      <dgm:spPr/>
      <dgm:t>
        <a:bodyPr/>
        <a:lstStyle/>
        <a:p>
          <a:endParaRPr lang="ru-RU"/>
        </a:p>
      </dgm:t>
    </dgm:pt>
    <dgm:pt modelId="{72DBBFC5-E738-4839-81C2-9620009D3476}" type="sibTrans" cxnId="{FC09F903-3221-4E8C-9D92-279B272BA7AE}">
      <dgm:prSet/>
      <dgm:spPr/>
      <dgm:t>
        <a:bodyPr/>
        <a:lstStyle/>
        <a:p>
          <a:endParaRPr lang="ru-RU"/>
        </a:p>
      </dgm:t>
    </dgm:pt>
    <dgm:pt modelId="{DE8DAEDD-1FF2-4183-8987-D66694BBF221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2"/>
              </a:solidFill>
            </a:rPr>
            <a:t>сначала:</a:t>
          </a:r>
        </a:p>
        <a:p>
          <a:r>
            <a:rPr lang="ru-RU" sz="2400" dirty="0" smtClean="0"/>
            <a:t>Привлечь внимание</a:t>
          </a:r>
          <a:endParaRPr lang="ru-RU" sz="2400" dirty="0"/>
        </a:p>
      </dgm:t>
    </dgm:pt>
    <dgm:pt modelId="{8122B0EA-EA97-483C-9037-24184D0B5AA2}" type="parTrans" cxnId="{337156E3-0A13-483B-9D7B-0D6DDB0786DA}">
      <dgm:prSet/>
      <dgm:spPr/>
      <dgm:t>
        <a:bodyPr/>
        <a:lstStyle/>
        <a:p>
          <a:endParaRPr lang="ru-RU"/>
        </a:p>
      </dgm:t>
    </dgm:pt>
    <dgm:pt modelId="{B574645A-CAE2-411B-B2DE-7D6C1D937D23}" type="sibTrans" cxnId="{337156E3-0A13-483B-9D7B-0D6DDB0786DA}">
      <dgm:prSet/>
      <dgm:spPr/>
      <dgm:t>
        <a:bodyPr/>
        <a:lstStyle/>
        <a:p>
          <a:endParaRPr lang="ru-RU"/>
        </a:p>
      </dgm:t>
    </dgm:pt>
    <dgm:pt modelId="{54DD1E8C-F50B-4F3A-B526-EB3896C2822A}">
      <dgm:prSet phldrT="[Текст]" custT="1"/>
      <dgm:spPr/>
      <dgm:t>
        <a:bodyPr/>
        <a:lstStyle/>
        <a:p>
          <a:pPr algn="ctr"/>
          <a:endParaRPr lang="ru-RU" sz="2400" dirty="0" smtClean="0">
            <a:solidFill>
              <a:schemeClr val="tx2"/>
            </a:solidFill>
          </a:endParaRPr>
        </a:p>
        <a:p>
          <a:pPr algn="ctr"/>
          <a:r>
            <a:rPr lang="ru-RU" sz="2400" dirty="0" smtClean="0">
              <a:solidFill>
                <a:schemeClr val="tx2"/>
              </a:solidFill>
            </a:rPr>
            <a:t>затем:</a:t>
          </a:r>
        </a:p>
        <a:p>
          <a:pPr algn="ctr"/>
          <a:r>
            <a:rPr lang="ru-RU" sz="2400" dirty="0" smtClean="0"/>
            <a:t>раскрыть тему</a:t>
          </a:r>
          <a:endParaRPr lang="ru-RU" sz="2400" dirty="0"/>
        </a:p>
      </dgm:t>
    </dgm:pt>
    <dgm:pt modelId="{FF60D405-6D44-47A2-9E0F-14A724119896}" type="parTrans" cxnId="{0B13FDB6-5448-4B15-A3F8-CC658F4F5FEA}">
      <dgm:prSet/>
      <dgm:spPr/>
      <dgm:t>
        <a:bodyPr/>
        <a:lstStyle/>
        <a:p>
          <a:endParaRPr lang="ru-RU"/>
        </a:p>
      </dgm:t>
    </dgm:pt>
    <dgm:pt modelId="{9F64E19B-F862-4D13-80C2-C78A3D465437}" type="sibTrans" cxnId="{0B13FDB6-5448-4B15-A3F8-CC658F4F5FEA}">
      <dgm:prSet/>
      <dgm:spPr/>
      <dgm:t>
        <a:bodyPr/>
        <a:lstStyle/>
        <a:p>
          <a:endParaRPr lang="ru-RU"/>
        </a:p>
      </dgm:t>
    </dgm:pt>
    <dgm:pt modelId="{B35BCA03-8DD2-4D87-A223-B65DD521C829}">
      <dgm:prSet custT="1"/>
      <dgm:spPr/>
      <dgm:t>
        <a:bodyPr/>
        <a:lstStyle/>
        <a:p>
          <a:pPr algn="ctr"/>
          <a:endParaRPr lang="ru-RU" sz="1800"/>
        </a:p>
      </dgm:t>
    </dgm:pt>
    <dgm:pt modelId="{5CC124B7-69F9-40A2-B5C5-D496AC9FB905}" type="parTrans" cxnId="{D4BF483E-B0F2-4C51-B174-2606514274A7}">
      <dgm:prSet/>
      <dgm:spPr/>
      <dgm:t>
        <a:bodyPr/>
        <a:lstStyle/>
        <a:p>
          <a:endParaRPr lang="ru-RU"/>
        </a:p>
      </dgm:t>
    </dgm:pt>
    <dgm:pt modelId="{5D317908-D25D-4523-9721-50FFCA60B607}" type="sibTrans" cxnId="{D4BF483E-B0F2-4C51-B174-2606514274A7}">
      <dgm:prSet/>
      <dgm:spPr/>
      <dgm:t>
        <a:bodyPr/>
        <a:lstStyle/>
        <a:p>
          <a:endParaRPr lang="ru-RU"/>
        </a:p>
      </dgm:t>
    </dgm:pt>
    <dgm:pt modelId="{C181E438-5AE8-428A-A9AB-D4FF0561F0BA}">
      <dgm:prSet phldrT="[Текст]" custT="1"/>
      <dgm:spPr/>
      <dgm:t>
        <a:bodyPr/>
        <a:lstStyle/>
        <a:p>
          <a:pPr algn="ctr"/>
          <a:endParaRPr lang="ru-RU" sz="2400" dirty="0" smtClean="0">
            <a:solidFill>
              <a:schemeClr val="tx2"/>
            </a:solidFill>
          </a:endParaRPr>
        </a:p>
        <a:p>
          <a:pPr algn="ctr"/>
          <a:r>
            <a:rPr lang="ru-RU" sz="2400" dirty="0" smtClean="0">
              <a:solidFill>
                <a:schemeClr val="tx2"/>
              </a:solidFill>
            </a:rPr>
            <a:t>в конце:</a:t>
          </a:r>
        </a:p>
        <a:p>
          <a:pPr algn="ctr"/>
          <a:r>
            <a:rPr lang="ru-RU" sz="2400" dirty="0" smtClean="0"/>
            <a:t>показать пример</a:t>
          </a:r>
          <a:endParaRPr lang="ru-RU" sz="2400" dirty="0"/>
        </a:p>
      </dgm:t>
    </dgm:pt>
    <dgm:pt modelId="{45E00A99-5944-44A0-81B4-66BD8A4FC18B}" type="parTrans" cxnId="{C4E83373-8A8F-490A-AAD4-BAD887EA1270}">
      <dgm:prSet/>
      <dgm:spPr/>
      <dgm:t>
        <a:bodyPr/>
        <a:lstStyle/>
        <a:p>
          <a:endParaRPr lang="ru-RU"/>
        </a:p>
      </dgm:t>
    </dgm:pt>
    <dgm:pt modelId="{5435E899-D6E6-45CC-AC51-F116C1AE8919}" type="sibTrans" cxnId="{C4E83373-8A8F-490A-AAD4-BAD887EA1270}">
      <dgm:prSet/>
      <dgm:spPr/>
      <dgm:t>
        <a:bodyPr/>
        <a:lstStyle/>
        <a:p>
          <a:endParaRPr lang="ru-RU"/>
        </a:p>
      </dgm:t>
    </dgm:pt>
    <dgm:pt modelId="{469C575A-6CCF-4571-B1D3-436FE925A111}">
      <dgm:prSet custT="1"/>
      <dgm:spPr/>
      <dgm:t>
        <a:bodyPr/>
        <a:lstStyle/>
        <a:p>
          <a:pPr algn="ctr"/>
          <a:endParaRPr lang="ru-RU" sz="2400"/>
        </a:p>
      </dgm:t>
    </dgm:pt>
    <dgm:pt modelId="{FEB451E0-36D8-41B3-9AC6-EEE80818227D}" type="parTrans" cxnId="{BA8F3BC8-D0F1-48A7-BF1A-B03AFF379985}">
      <dgm:prSet/>
      <dgm:spPr/>
      <dgm:t>
        <a:bodyPr/>
        <a:lstStyle/>
        <a:p>
          <a:endParaRPr lang="ru-RU"/>
        </a:p>
      </dgm:t>
    </dgm:pt>
    <dgm:pt modelId="{8BCDF4A8-DAE8-43CA-802A-E12FF1BFB38E}" type="sibTrans" cxnId="{BA8F3BC8-D0F1-48A7-BF1A-B03AFF379985}">
      <dgm:prSet/>
      <dgm:spPr/>
      <dgm:t>
        <a:bodyPr/>
        <a:lstStyle/>
        <a:p>
          <a:endParaRPr lang="ru-RU"/>
        </a:p>
      </dgm:t>
    </dgm:pt>
    <dgm:pt modelId="{3DDF4847-79B8-4BDF-8C15-5F76A42DDB0F}" type="pres">
      <dgm:prSet presAssocID="{03CEC475-147B-478E-AC04-08D69884D4C1}" presName="Name0" presStyleCnt="0">
        <dgm:presLayoutVars>
          <dgm:dir/>
          <dgm:resizeHandles val="exact"/>
        </dgm:presLayoutVars>
      </dgm:prSet>
      <dgm:spPr/>
    </dgm:pt>
    <dgm:pt modelId="{39FF6BAD-5742-47C5-B171-6ED7147167C8}" type="pres">
      <dgm:prSet presAssocID="{73106074-3F35-4446-B434-3F43DF22C11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CCB0CE-CBF9-4973-9429-B1EAB690DC14}" type="pres">
      <dgm:prSet presAssocID="{72DBBFC5-E738-4839-81C2-9620009D3476}" presName="sibTrans" presStyleLbl="sibTrans2D1" presStyleIdx="0" presStyleCnt="3"/>
      <dgm:spPr/>
    </dgm:pt>
    <dgm:pt modelId="{FA1D5AB1-E3A5-4C7E-A51B-BAA5D41EE5C9}" type="pres">
      <dgm:prSet presAssocID="{72DBBFC5-E738-4839-81C2-9620009D3476}" presName="connectorText" presStyleLbl="sibTrans2D1" presStyleIdx="0" presStyleCnt="3"/>
      <dgm:spPr/>
    </dgm:pt>
    <dgm:pt modelId="{F802276F-E6AA-4C5B-957B-E0F7C12B651D}" type="pres">
      <dgm:prSet presAssocID="{DE8DAEDD-1FF2-4183-8987-D66694BBF221}" presName="node" presStyleLbl="node1" presStyleIdx="1" presStyleCnt="4" custLinFactNeighborX="-27884" custLinFactNeighborY="4762">
        <dgm:presLayoutVars>
          <dgm:bulletEnabled val="1"/>
        </dgm:presLayoutVars>
      </dgm:prSet>
      <dgm:spPr/>
    </dgm:pt>
    <dgm:pt modelId="{413F5BAA-5349-44F0-8E31-7A8CCAE9D12D}" type="pres">
      <dgm:prSet presAssocID="{B574645A-CAE2-411B-B2DE-7D6C1D937D23}" presName="sibTrans" presStyleLbl="sibTrans2D1" presStyleIdx="1" presStyleCnt="3"/>
      <dgm:spPr/>
    </dgm:pt>
    <dgm:pt modelId="{C16B442D-418A-4C00-9BC5-641D43B5F337}" type="pres">
      <dgm:prSet presAssocID="{B574645A-CAE2-411B-B2DE-7D6C1D937D23}" presName="connectorText" presStyleLbl="sibTrans2D1" presStyleIdx="1" presStyleCnt="3"/>
      <dgm:spPr/>
    </dgm:pt>
    <dgm:pt modelId="{EB8F04F8-2165-41F7-91E2-EF60BF27A231}" type="pres">
      <dgm:prSet presAssocID="{54DD1E8C-F50B-4F3A-B526-EB3896C2822A}" presName="node" presStyleLbl="node1" presStyleIdx="2" presStyleCnt="4" custLinFactNeighborX="-29507" custLinFactNeighborY="4762">
        <dgm:presLayoutVars>
          <dgm:bulletEnabled val="1"/>
        </dgm:presLayoutVars>
      </dgm:prSet>
      <dgm:spPr/>
    </dgm:pt>
    <dgm:pt modelId="{9AB528FF-5E54-4A9F-A256-C3751EFE506D}" type="pres">
      <dgm:prSet presAssocID="{9F64E19B-F862-4D13-80C2-C78A3D465437}" presName="sibTrans" presStyleLbl="sibTrans2D1" presStyleIdx="2" presStyleCnt="3"/>
      <dgm:spPr/>
    </dgm:pt>
    <dgm:pt modelId="{BD7B5CDB-DB1B-40AE-AA25-BA61108176D5}" type="pres">
      <dgm:prSet presAssocID="{9F64E19B-F862-4D13-80C2-C78A3D465437}" presName="connectorText" presStyleLbl="sibTrans2D1" presStyleIdx="2" presStyleCnt="3"/>
      <dgm:spPr/>
    </dgm:pt>
    <dgm:pt modelId="{3BF76DAB-0C6A-4357-B7EC-E108865DB53E}" type="pres">
      <dgm:prSet presAssocID="{C181E438-5AE8-428A-A9AB-D4FF0561F0BA}" presName="node" presStyleLbl="node1" presStyleIdx="3" presStyleCnt="4" custLinFactNeighborX="-56674" custLinFactNeighborY="51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7740FE-61B8-4F12-91E4-E6BCD259AE55}" type="presOf" srcId="{72DBBFC5-E738-4839-81C2-9620009D3476}" destId="{96CCB0CE-CBF9-4973-9429-B1EAB690DC14}" srcOrd="0" destOrd="0" presId="urn:microsoft.com/office/officeart/2005/8/layout/process1"/>
    <dgm:cxn modelId="{7B09EF37-25D0-4295-96B8-26E4552758F9}" type="presOf" srcId="{54DD1E8C-F50B-4F3A-B526-EB3896C2822A}" destId="{EB8F04F8-2165-41F7-91E2-EF60BF27A231}" srcOrd="0" destOrd="0" presId="urn:microsoft.com/office/officeart/2005/8/layout/process1"/>
    <dgm:cxn modelId="{0B13FDB6-5448-4B15-A3F8-CC658F4F5FEA}" srcId="{03CEC475-147B-478E-AC04-08D69884D4C1}" destId="{54DD1E8C-F50B-4F3A-B526-EB3896C2822A}" srcOrd="2" destOrd="0" parTransId="{FF60D405-6D44-47A2-9E0F-14A724119896}" sibTransId="{9F64E19B-F862-4D13-80C2-C78A3D465437}"/>
    <dgm:cxn modelId="{1DD22C5D-1B48-4EAF-8E7C-0B6AC6B625F5}" type="presOf" srcId="{B574645A-CAE2-411B-B2DE-7D6C1D937D23}" destId="{413F5BAA-5349-44F0-8E31-7A8CCAE9D12D}" srcOrd="0" destOrd="0" presId="urn:microsoft.com/office/officeart/2005/8/layout/process1"/>
    <dgm:cxn modelId="{F7C2CB1B-B011-46D1-973F-CB3F5A0CE715}" type="presOf" srcId="{72DBBFC5-E738-4839-81C2-9620009D3476}" destId="{FA1D5AB1-E3A5-4C7E-A51B-BAA5D41EE5C9}" srcOrd="1" destOrd="0" presId="urn:microsoft.com/office/officeart/2005/8/layout/process1"/>
    <dgm:cxn modelId="{337156E3-0A13-483B-9D7B-0D6DDB0786DA}" srcId="{03CEC475-147B-478E-AC04-08D69884D4C1}" destId="{DE8DAEDD-1FF2-4183-8987-D66694BBF221}" srcOrd="1" destOrd="0" parTransId="{8122B0EA-EA97-483C-9037-24184D0B5AA2}" sibTransId="{B574645A-CAE2-411B-B2DE-7D6C1D937D23}"/>
    <dgm:cxn modelId="{16469FBA-1C82-4249-B098-702696605486}" type="presOf" srcId="{C181E438-5AE8-428A-A9AB-D4FF0561F0BA}" destId="{3BF76DAB-0C6A-4357-B7EC-E108865DB53E}" srcOrd="0" destOrd="0" presId="urn:microsoft.com/office/officeart/2005/8/layout/process1"/>
    <dgm:cxn modelId="{7341BCC0-382C-4B3C-8B4A-23073D833CF3}" type="presOf" srcId="{03CEC475-147B-478E-AC04-08D69884D4C1}" destId="{3DDF4847-79B8-4BDF-8C15-5F76A42DDB0F}" srcOrd="0" destOrd="0" presId="urn:microsoft.com/office/officeart/2005/8/layout/process1"/>
    <dgm:cxn modelId="{D4BF483E-B0F2-4C51-B174-2606514274A7}" srcId="{54DD1E8C-F50B-4F3A-B526-EB3896C2822A}" destId="{B35BCA03-8DD2-4D87-A223-B65DD521C829}" srcOrd="0" destOrd="0" parTransId="{5CC124B7-69F9-40A2-B5C5-D496AC9FB905}" sibTransId="{5D317908-D25D-4523-9721-50FFCA60B607}"/>
    <dgm:cxn modelId="{C4E83373-8A8F-490A-AAD4-BAD887EA1270}" srcId="{03CEC475-147B-478E-AC04-08D69884D4C1}" destId="{C181E438-5AE8-428A-A9AB-D4FF0561F0BA}" srcOrd="3" destOrd="0" parTransId="{45E00A99-5944-44A0-81B4-66BD8A4FC18B}" sibTransId="{5435E899-D6E6-45CC-AC51-F116C1AE8919}"/>
    <dgm:cxn modelId="{FC09F903-3221-4E8C-9D92-279B272BA7AE}" srcId="{03CEC475-147B-478E-AC04-08D69884D4C1}" destId="{73106074-3F35-4446-B434-3F43DF22C11D}" srcOrd="0" destOrd="0" parTransId="{DCD8E98E-3ACB-462F-9DB4-A5D7CB4661EB}" sibTransId="{72DBBFC5-E738-4839-81C2-9620009D3476}"/>
    <dgm:cxn modelId="{33CCAF07-B2E0-4CCD-A56C-D8D883A42EDE}" type="presOf" srcId="{DE8DAEDD-1FF2-4183-8987-D66694BBF221}" destId="{F802276F-E6AA-4C5B-957B-E0F7C12B651D}" srcOrd="0" destOrd="0" presId="urn:microsoft.com/office/officeart/2005/8/layout/process1"/>
    <dgm:cxn modelId="{23DCA307-EA89-4407-9B61-80F6A3C37C70}" type="presOf" srcId="{469C575A-6CCF-4571-B1D3-436FE925A111}" destId="{3BF76DAB-0C6A-4357-B7EC-E108865DB53E}" srcOrd="0" destOrd="1" presId="urn:microsoft.com/office/officeart/2005/8/layout/process1"/>
    <dgm:cxn modelId="{BA8F3BC8-D0F1-48A7-BF1A-B03AFF379985}" srcId="{C181E438-5AE8-428A-A9AB-D4FF0561F0BA}" destId="{469C575A-6CCF-4571-B1D3-436FE925A111}" srcOrd="0" destOrd="0" parTransId="{FEB451E0-36D8-41B3-9AC6-EEE80818227D}" sibTransId="{8BCDF4A8-DAE8-43CA-802A-E12FF1BFB38E}"/>
    <dgm:cxn modelId="{7B6A24BA-5181-4E45-A3C2-37CDABEC1C61}" type="presOf" srcId="{B35BCA03-8DD2-4D87-A223-B65DD521C829}" destId="{EB8F04F8-2165-41F7-91E2-EF60BF27A231}" srcOrd="0" destOrd="1" presId="urn:microsoft.com/office/officeart/2005/8/layout/process1"/>
    <dgm:cxn modelId="{42CA46BF-DD3C-4EA9-A7DC-867C36D6D84E}" type="presOf" srcId="{B574645A-CAE2-411B-B2DE-7D6C1D937D23}" destId="{C16B442D-418A-4C00-9BC5-641D43B5F337}" srcOrd="1" destOrd="0" presId="urn:microsoft.com/office/officeart/2005/8/layout/process1"/>
    <dgm:cxn modelId="{CC4515B8-6C60-49B5-8D49-008A0E166CD4}" type="presOf" srcId="{9F64E19B-F862-4D13-80C2-C78A3D465437}" destId="{9AB528FF-5E54-4A9F-A256-C3751EFE506D}" srcOrd="0" destOrd="0" presId="urn:microsoft.com/office/officeart/2005/8/layout/process1"/>
    <dgm:cxn modelId="{36ACC6D9-83DF-4DE2-A98D-3E1AF1442C76}" type="presOf" srcId="{9F64E19B-F862-4D13-80C2-C78A3D465437}" destId="{BD7B5CDB-DB1B-40AE-AA25-BA61108176D5}" srcOrd="1" destOrd="0" presId="urn:microsoft.com/office/officeart/2005/8/layout/process1"/>
    <dgm:cxn modelId="{EFF70B25-B6E8-458F-B5ED-4432371A5E2E}" type="presOf" srcId="{73106074-3F35-4446-B434-3F43DF22C11D}" destId="{39FF6BAD-5742-47C5-B171-6ED7147167C8}" srcOrd="0" destOrd="0" presId="urn:microsoft.com/office/officeart/2005/8/layout/process1"/>
    <dgm:cxn modelId="{533E0DC6-E937-4579-9E54-37406CFD7625}" type="presParOf" srcId="{3DDF4847-79B8-4BDF-8C15-5F76A42DDB0F}" destId="{39FF6BAD-5742-47C5-B171-6ED7147167C8}" srcOrd="0" destOrd="0" presId="urn:microsoft.com/office/officeart/2005/8/layout/process1"/>
    <dgm:cxn modelId="{6777EBCA-50F8-47C9-9AD6-D072A6D7D9AD}" type="presParOf" srcId="{3DDF4847-79B8-4BDF-8C15-5F76A42DDB0F}" destId="{96CCB0CE-CBF9-4973-9429-B1EAB690DC14}" srcOrd="1" destOrd="0" presId="urn:microsoft.com/office/officeart/2005/8/layout/process1"/>
    <dgm:cxn modelId="{C10295E3-B598-41CB-B2F0-5A60F099B8E2}" type="presParOf" srcId="{96CCB0CE-CBF9-4973-9429-B1EAB690DC14}" destId="{FA1D5AB1-E3A5-4C7E-A51B-BAA5D41EE5C9}" srcOrd="0" destOrd="0" presId="urn:microsoft.com/office/officeart/2005/8/layout/process1"/>
    <dgm:cxn modelId="{CCB9927C-C34C-458E-984B-4D3F2392B635}" type="presParOf" srcId="{3DDF4847-79B8-4BDF-8C15-5F76A42DDB0F}" destId="{F802276F-E6AA-4C5B-957B-E0F7C12B651D}" srcOrd="2" destOrd="0" presId="urn:microsoft.com/office/officeart/2005/8/layout/process1"/>
    <dgm:cxn modelId="{037BA134-AB65-45E7-A177-4D6AD1BE506F}" type="presParOf" srcId="{3DDF4847-79B8-4BDF-8C15-5F76A42DDB0F}" destId="{413F5BAA-5349-44F0-8E31-7A8CCAE9D12D}" srcOrd="3" destOrd="0" presId="urn:microsoft.com/office/officeart/2005/8/layout/process1"/>
    <dgm:cxn modelId="{70691BAD-06FF-40C6-9E76-34B91018AFA5}" type="presParOf" srcId="{413F5BAA-5349-44F0-8E31-7A8CCAE9D12D}" destId="{C16B442D-418A-4C00-9BC5-641D43B5F337}" srcOrd="0" destOrd="0" presId="urn:microsoft.com/office/officeart/2005/8/layout/process1"/>
    <dgm:cxn modelId="{0024EDC7-2E7F-42A4-8971-94550FAA633A}" type="presParOf" srcId="{3DDF4847-79B8-4BDF-8C15-5F76A42DDB0F}" destId="{EB8F04F8-2165-41F7-91E2-EF60BF27A231}" srcOrd="4" destOrd="0" presId="urn:microsoft.com/office/officeart/2005/8/layout/process1"/>
    <dgm:cxn modelId="{AEC1AE16-9904-4623-B222-8280D5706B99}" type="presParOf" srcId="{3DDF4847-79B8-4BDF-8C15-5F76A42DDB0F}" destId="{9AB528FF-5E54-4A9F-A256-C3751EFE506D}" srcOrd="5" destOrd="0" presId="urn:microsoft.com/office/officeart/2005/8/layout/process1"/>
    <dgm:cxn modelId="{FF7486DC-68F9-4816-86D2-C711ACE93DCE}" type="presParOf" srcId="{9AB528FF-5E54-4A9F-A256-C3751EFE506D}" destId="{BD7B5CDB-DB1B-40AE-AA25-BA61108176D5}" srcOrd="0" destOrd="0" presId="urn:microsoft.com/office/officeart/2005/8/layout/process1"/>
    <dgm:cxn modelId="{D7E6F940-CE9B-4F59-AD02-E6473D2F8251}" type="presParOf" srcId="{3DDF4847-79B8-4BDF-8C15-5F76A42DDB0F}" destId="{3BF76DAB-0C6A-4357-B7EC-E108865DB53E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FF6BAD-5742-47C5-B171-6ED7147167C8}">
      <dsp:nvSpPr>
        <dsp:cNvPr id="0" name=""/>
        <dsp:cNvSpPr/>
      </dsp:nvSpPr>
      <dsp:spPr>
        <a:xfrm>
          <a:off x="4018" y="676635"/>
          <a:ext cx="1756916" cy="222887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2"/>
              </a:solidFill>
            </a:rPr>
            <a:t>Заголовок темы</a:t>
          </a:r>
          <a:endParaRPr lang="ru-RU" sz="2800" kern="1200" dirty="0">
            <a:solidFill>
              <a:schemeClr val="tx2"/>
            </a:solidFill>
          </a:endParaRPr>
        </a:p>
      </dsp:txBody>
      <dsp:txXfrm>
        <a:off x="55476" y="728093"/>
        <a:ext cx="1654000" cy="2125956"/>
      </dsp:txXfrm>
    </dsp:sp>
    <dsp:sp modelId="{96CCB0CE-CBF9-4973-9429-B1EAB690DC14}">
      <dsp:nvSpPr>
        <dsp:cNvPr id="0" name=""/>
        <dsp:cNvSpPr/>
      </dsp:nvSpPr>
      <dsp:spPr>
        <a:xfrm rot="161067">
          <a:off x="1887488" y="1626640"/>
          <a:ext cx="268902" cy="435715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1887532" y="1711894"/>
        <a:ext cx="188231" cy="261429"/>
      </dsp:txXfrm>
    </dsp:sp>
    <dsp:sp modelId="{F802276F-E6AA-4C5B-957B-E0F7C12B651D}">
      <dsp:nvSpPr>
        <dsp:cNvPr id="0" name=""/>
        <dsp:cNvSpPr/>
      </dsp:nvSpPr>
      <dsp:spPr>
        <a:xfrm>
          <a:off x="2267741" y="782774"/>
          <a:ext cx="1756916" cy="222887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2"/>
              </a:solidFill>
            </a:rPr>
            <a:t>сначала: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Привлечь внимание</a:t>
          </a:r>
          <a:endParaRPr lang="ru-RU" sz="2400" kern="1200" dirty="0"/>
        </a:p>
      </dsp:txBody>
      <dsp:txXfrm>
        <a:off x="2319199" y="834232"/>
        <a:ext cx="1654000" cy="2125956"/>
      </dsp:txXfrm>
    </dsp:sp>
    <dsp:sp modelId="{413F5BAA-5349-44F0-8E31-7A8CCAE9D12D}">
      <dsp:nvSpPr>
        <dsp:cNvPr id="0" name=""/>
        <dsp:cNvSpPr/>
      </dsp:nvSpPr>
      <dsp:spPr>
        <a:xfrm>
          <a:off x="4197497" y="1679353"/>
          <a:ext cx="366421" cy="435715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4197497" y="1766496"/>
        <a:ext cx="256495" cy="261429"/>
      </dsp:txXfrm>
    </dsp:sp>
    <dsp:sp modelId="{EB8F04F8-2165-41F7-91E2-EF60BF27A231}">
      <dsp:nvSpPr>
        <dsp:cNvPr id="0" name=""/>
        <dsp:cNvSpPr/>
      </dsp:nvSpPr>
      <dsp:spPr>
        <a:xfrm>
          <a:off x="4716017" y="782774"/>
          <a:ext cx="1756916" cy="222887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solidFill>
              <a:schemeClr val="tx2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2"/>
              </a:solidFill>
            </a:rPr>
            <a:t>затем: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раскрыть тему</a:t>
          </a:r>
          <a:endParaRPr lang="ru-RU" sz="2400" kern="1200" dirty="0"/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/>
        </a:p>
      </dsp:txBody>
      <dsp:txXfrm>
        <a:off x="4767475" y="834232"/>
        <a:ext cx="1654000" cy="2125956"/>
      </dsp:txXfrm>
    </dsp:sp>
    <dsp:sp modelId="{9AB528FF-5E54-4A9F-A256-C3751EFE506D}">
      <dsp:nvSpPr>
        <dsp:cNvPr id="0" name=""/>
        <dsp:cNvSpPr/>
      </dsp:nvSpPr>
      <dsp:spPr>
        <a:xfrm rot="14117">
          <a:off x="6600894" y="1684043"/>
          <a:ext cx="271280" cy="435715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6600894" y="1771019"/>
        <a:ext cx="189896" cy="261429"/>
      </dsp:txXfrm>
    </dsp:sp>
    <dsp:sp modelId="{3BF76DAB-0C6A-4357-B7EC-E108865DB53E}">
      <dsp:nvSpPr>
        <dsp:cNvPr id="0" name=""/>
        <dsp:cNvSpPr/>
      </dsp:nvSpPr>
      <dsp:spPr>
        <a:xfrm>
          <a:off x="6984779" y="792091"/>
          <a:ext cx="1756916" cy="222887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solidFill>
              <a:schemeClr val="tx2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2"/>
              </a:solidFill>
            </a:rPr>
            <a:t>в конце: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показать пример</a:t>
          </a:r>
          <a:endParaRPr lang="ru-RU" sz="2400" kern="1200" dirty="0"/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400" kern="1200"/>
        </a:p>
      </dsp:txBody>
      <dsp:txXfrm>
        <a:off x="7036237" y="843549"/>
        <a:ext cx="1654000" cy="2125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6EF-69C0-4F64-92D4-3912ACE38D50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60C9-1448-4ECD-86DB-A1A1FC1CECB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6EF-69C0-4F64-92D4-3912ACE38D50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60C9-1448-4ECD-86DB-A1A1FC1CE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6EF-69C0-4F64-92D4-3912ACE38D50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60C9-1448-4ECD-86DB-A1A1FC1CE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6EF-69C0-4F64-92D4-3912ACE38D50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60C9-1448-4ECD-86DB-A1A1FC1CECB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6EF-69C0-4F64-92D4-3912ACE38D50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60C9-1448-4ECD-86DB-A1A1FC1CE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6EF-69C0-4F64-92D4-3912ACE38D50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60C9-1448-4ECD-86DB-A1A1FC1CE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6EF-69C0-4F64-92D4-3912ACE38D50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60C9-1448-4ECD-86DB-A1A1FC1CE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6EF-69C0-4F64-92D4-3912ACE38D50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60C9-1448-4ECD-86DB-A1A1FC1CE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6EF-69C0-4F64-92D4-3912ACE38D50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60C9-1448-4ECD-86DB-A1A1FC1CE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6EF-69C0-4F64-92D4-3912ACE38D50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60C9-1448-4ECD-86DB-A1A1FC1CE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6EF-69C0-4F64-92D4-3912ACE38D50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60C9-1448-4ECD-86DB-A1A1FC1CE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217D06EF-69C0-4F64-92D4-3912ACE38D50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C3C60C9-1448-4ECD-86DB-A1A1FC1CECB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Краткое руководство для преподавателей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/>
              <a:t>Подготовка презентаций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14426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dirty="0" smtClean="0"/>
              <a:t>Выбранный </a:t>
            </a:r>
            <a:r>
              <a:rPr lang="ru-RU" altLang="ru-RU" sz="3200" dirty="0"/>
              <a:t>шрифт должен быть читаемым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7450" y="3500438"/>
            <a:ext cx="6994525" cy="892175"/>
          </a:xfrm>
          <a:prstGeom prst="rect">
            <a:avLst/>
          </a:prstGeom>
          <a:solidFill>
            <a:srgbClr val="000080"/>
          </a:solidFill>
          <a:ln/>
        </p:spPr>
        <p:txBody>
          <a:bodyPr/>
          <a:lstStyle/>
          <a:p>
            <a:pPr algn="ctr">
              <a:buFontTx/>
              <a:buNone/>
            </a:pPr>
            <a:r>
              <a:rPr lang="ru-RU" altLang="ru-RU" sz="2400" i="1">
                <a:solidFill>
                  <a:srgbClr val="FF0000"/>
                </a:solidFill>
              </a:rPr>
              <a:t>Хорошо ли вам видно?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187450" y="4581525"/>
            <a:ext cx="6994525" cy="892175"/>
          </a:xfrm>
          <a:prstGeom prst="rect">
            <a:avLst/>
          </a:prstGeom>
          <a:solidFill>
            <a:srgbClr val="99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r>
              <a:rPr lang="ru-RU" altLang="ru-RU" sz="2800" i="1">
                <a:solidFill>
                  <a:srgbClr val="0000CC"/>
                </a:solidFill>
              </a:rPr>
              <a:t>Хорошо ли вам видно?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187450" y="5661025"/>
            <a:ext cx="6994525" cy="892175"/>
          </a:xfrm>
          <a:prstGeom prst="rect">
            <a:avLst/>
          </a:prstGeom>
          <a:solidFill>
            <a:srgbClr val="99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r>
              <a:rPr lang="ru-RU" altLang="ru-RU" sz="2800" i="1">
                <a:solidFill>
                  <a:srgbClr val="FFFF00"/>
                </a:solidFill>
              </a:rPr>
              <a:t>Хорошо ли вам видно?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331913" y="1989138"/>
            <a:ext cx="70580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800" dirty="0">
                <a:solidFill>
                  <a:schemeClr val="tx2"/>
                </a:solidFill>
              </a:rPr>
              <a:t>  Буквы не расплываются, цвет букв не раздражает глаз.</a:t>
            </a:r>
          </a:p>
        </p:txBody>
      </p:sp>
    </p:spTree>
    <p:extLst>
      <p:ext uri="{BB962C8B-B14F-4D97-AF65-F5344CB8AC3E}">
        <p14:creationId xmlns:p14="http://schemas.microsoft.com/office/powerpoint/2010/main" val="260116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92150"/>
            <a:ext cx="8302377" cy="1656730"/>
          </a:xfrm>
        </p:spPr>
        <p:txBody>
          <a:bodyPr/>
          <a:lstStyle/>
          <a:p>
            <a:pPr algn="ctr"/>
            <a:r>
              <a:rPr lang="ru-RU" altLang="ru-RU" sz="3200" dirty="0" smtClean="0"/>
              <a:t>Буквы </a:t>
            </a:r>
            <a:r>
              <a:rPr lang="ru-RU" altLang="ru-RU" sz="3200" dirty="0"/>
              <a:t>заголовков, созданные средствами объекта </a:t>
            </a:r>
            <a:r>
              <a:rPr lang="ru-RU" altLang="ru-RU" sz="3200" dirty="0" err="1"/>
              <a:t>Word</a:t>
            </a:r>
            <a:r>
              <a:rPr lang="ru-RU" altLang="ru-RU" sz="3200" dirty="0"/>
              <a:t> </a:t>
            </a:r>
            <a:r>
              <a:rPr lang="ru-RU" altLang="ru-RU" sz="3200" dirty="0" err="1"/>
              <a:t>Art</a:t>
            </a:r>
            <a:r>
              <a:rPr lang="ru-RU" altLang="ru-RU" sz="3200" dirty="0"/>
              <a:t>, не должны налипать друг на друга </a:t>
            </a: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1609725" y="3103563"/>
            <a:ext cx="5924550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Приветствую всех на занятии</a:t>
            </a:r>
          </a:p>
        </p:txBody>
      </p:sp>
    </p:spTree>
    <p:extLst>
      <p:ext uri="{BB962C8B-B14F-4D97-AF65-F5344CB8AC3E}">
        <p14:creationId xmlns:p14="http://schemas.microsoft.com/office/powerpoint/2010/main" val="3331761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 smtClean="0"/>
              <a:t>Фон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600200"/>
            <a:ext cx="5328592" cy="411480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3600" dirty="0" smtClean="0"/>
              <a:t>Максимально однородный, лучше – монохромный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dirty="0" smtClean="0"/>
              <a:t>Никаких изображений, несущих смысловую нагрузку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dirty="0" smtClean="0"/>
              <a:t>На фоне должен читаться и  светлый, и </a:t>
            </a:r>
            <a:r>
              <a:rPr lang="ru-RU" sz="3600" dirty="0" smtClean="0">
                <a:solidFill>
                  <a:schemeClr val="bg1"/>
                </a:solidFill>
              </a:rPr>
              <a:t>темный</a:t>
            </a:r>
            <a:r>
              <a:rPr lang="ru-RU" sz="3600" dirty="0" smtClean="0"/>
              <a:t> текст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3600" dirty="0"/>
          </a:p>
        </p:txBody>
      </p:sp>
      <p:pic>
        <p:nvPicPr>
          <p:cNvPr id="1028" name="Picture 4" descr="D:\МОЁ!!!\методич. пособия\мона лиз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643" y="2132856"/>
            <a:ext cx="3353362" cy="251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9741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smtClean="0">
                <a:solidFill>
                  <a:schemeClr val="tx2"/>
                </a:solidFill>
              </a:rPr>
              <a:t>Иллюстрации</a:t>
            </a:r>
            <a:endParaRPr lang="ru-RU" sz="40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smtClean="0"/>
              <a:t>Лучше никакой иллюстрации, чем плохая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smtClean="0"/>
              <a:t>Один стиль рисунков во всей презентации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smtClean="0"/>
              <a:t>Не использовать в одном слайде и рисунки и фотографии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smtClean="0"/>
              <a:t>Фоны рисунка и презентации должны быть близкими</a:t>
            </a:r>
            <a:endParaRPr lang="ru-RU" sz="2800" dirty="0"/>
          </a:p>
        </p:txBody>
      </p:sp>
      <p:pic>
        <p:nvPicPr>
          <p:cNvPr id="2050" name="Picture 2" descr="C:\Users\Мария Владимировна\Desktop\Рисунок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234" y="4797152"/>
            <a:ext cx="2025927" cy="179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569780"/>
            <a:ext cx="1544400" cy="202323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8123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74638"/>
            <a:ext cx="7994848" cy="1570186"/>
          </a:xfrm>
        </p:spPr>
        <p:txBody>
          <a:bodyPr/>
          <a:lstStyle/>
          <a:p>
            <a:pPr algn="ctr"/>
            <a:r>
              <a:rPr lang="ru-RU" altLang="ru-RU" sz="3200" dirty="0" smtClean="0">
                <a:solidFill>
                  <a:schemeClr val="tx2"/>
                </a:solidFill>
              </a:rPr>
              <a:t>Уменьшать  </a:t>
            </a:r>
            <a:r>
              <a:rPr lang="ru-RU" altLang="ru-RU" sz="3200" dirty="0">
                <a:solidFill>
                  <a:schemeClr val="tx2"/>
                </a:solidFill>
              </a:rPr>
              <a:t>и увеличивать изображения следует пропорционально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204864"/>
            <a:ext cx="2898924" cy="356008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204863"/>
            <a:ext cx="5040560" cy="356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207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sz="quarter" idx="13"/>
          </p:nvPr>
        </p:nvSpPr>
        <p:spPr>
          <a:xfrm>
            <a:off x="457200" y="1600200"/>
            <a:ext cx="4038600" cy="2116138"/>
          </a:xfrm>
          <a:solidFill>
            <a:srgbClr val="66CCFF"/>
          </a:solidFill>
        </p:spPr>
        <p:txBody>
          <a:bodyPr>
            <a:normAutofit/>
          </a:bodyPr>
          <a:lstStyle/>
          <a:p>
            <a:r>
              <a:rPr lang="ru-RU" altLang="ru-RU" sz="3200" dirty="0">
                <a:solidFill>
                  <a:srgbClr val="0000CC"/>
                </a:solidFill>
              </a:rPr>
              <a:t>Ярко!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sz="quarter" idx="14"/>
          </p:nvPr>
        </p:nvSpPr>
        <p:spPr>
          <a:xfrm>
            <a:off x="4648200" y="1600200"/>
            <a:ext cx="4038600" cy="218916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altLang="ru-RU" sz="3200" dirty="0">
                <a:solidFill>
                  <a:srgbClr val="FF3300"/>
                </a:solidFill>
              </a:rPr>
              <a:t>Пестро!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dirty="0" smtClean="0">
                <a:solidFill>
                  <a:schemeClr val="tx2"/>
                </a:solidFill>
              </a:rPr>
              <a:t> </a:t>
            </a:r>
            <a:r>
              <a:rPr lang="ru-RU" altLang="ru-RU" sz="3200" dirty="0">
                <a:solidFill>
                  <a:schemeClr val="tx2"/>
                </a:solidFill>
              </a:rPr>
              <a:t>В презентации должно участвовать не </a:t>
            </a:r>
            <a:r>
              <a:rPr lang="ru-RU" altLang="ru-RU" sz="3200" u="sng" dirty="0">
                <a:solidFill>
                  <a:schemeClr val="tx2"/>
                </a:solidFill>
              </a:rPr>
              <a:t>более 3 цветов</a:t>
            </a:r>
            <a:r>
              <a:rPr lang="ru-RU" altLang="ru-RU" sz="3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688862" y="4005263"/>
            <a:ext cx="4038600" cy="2189162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ru-RU" altLang="ru-RU" sz="3200" dirty="0">
                <a:solidFill>
                  <a:srgbClr val="009900"/>
                </a:solidFill>
              </a:rPr>
              <a:t>Многоцветно!</a:t>
            </a:r>
          </a:p>
        </p:txBody>
      </p:sp>
    </p:spTree>
    <p:extLst>
      <p:ext uri="{BB962C8B-B14F-4D97-AF65-F5344CB8AC3E}">
        <p14:creationId xmlns:p14="http://schemas.microsoft.com/office/powerpoint/2010/main" val="482196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7544" y="1413461"/>
            <a:ext cx="3733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tx2"/>
                </a:solidFill>
              </a:rPr>
              <a:t>Пронумерованный</a:t>
            </a:r>
          </a:p>
          <a:p>
            <a:pPr marL="0" indent="0">
              <a:buNone/>
            </a:pPr>
            <a:r>
              <a:rPr lang="ru-RU" sz="2800" dirty="0" smtClean="0"/>
              <a:t>Каменный век: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палеолит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мезолит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неолит</a:t>
            </a:r>
          </a:p>
          <a:p>
            <a:endParaRPr lang="ru-RU" sz="28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4"/>
          </p:nvPr>
        </p:nvSpPr>
        <p:spPr>
          <a:xfrm>
            <a:off x="4865340" y="1340768"/>
            <a:ext cx="3733800" cy="2980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tx2"/>
                </a:solidFill>
              </a:rPr>
              <a:t>Маркированный</a:t>
            </a:r>
          </a:p>
          <a:p>
            <a:pPr marL="0" indent="0">
              <a:buNone/>
            </a:pPr>
            <a:r>
              <a:rPr lang="ru-RU" sz="2800" dirty="0" smtClean="0"/>
              <a:t>Ранние формы религий:</a:t>
            </a:r>
          </a:p>
          <a:p>
            <a:r>
              <a:rPr lang="ru-RU" sz="2800" dirty="0" smtClean="0"/>
              <a:t>анимизм</a:t>
            </a:r>
          </a:p>
          <a:p>
            <a:r>
              <a:rPr lang="ru-RU" sz="2800" dirty="0" smtClean="0"/>
              <a:t>фетишизм</a:t>
            </a:r>
          </a:p>
          <a:p>
            <a:r>
              <a:rPr lang="ru-RU" sz="2800" dirty="0" smtClean="0"/>
              <a:t>тотемизм</a:t>
            </a:r>
            <a:endParaRPr lang="ru-RU" sz="28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списки</a:t>
            </a:r>
            <a:endParaRPr lang="ru-RU" sz="4800" dirty="0">
              <a:solidFill>
                <a:schemeClr val="tx2"/>
              </a:solidFill>
            </a:endParaRPr>
          </a:p>
        </p:txBody>
      </p:sp>
      <p:sp>
        <p:nvSpPr>
          <p:cNvPr id="10" name="Стрелка вверх 9"/>
          <p:cNvSpPr/>
          <p:nvPr/>
        </p:nvSpPr>
        <p:spPr>
          <a:xfrm>
            <a:off x="1546314" y="4522925"/>
            <a:ext cx="720080" cy="648072"/>
          </a:xfrm>
          <a:prstGeom prst="up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>
            <a:off x="6372200" y="4522925"/>
            <a:ext cx="720080" cy="648072"/>
          </a:xfrm>
          <a:prstGeom prst="up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0" y="5278879"/>
            <a:ext cx="381270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Если важна </a:t>
            </a:r>
            <a:r>
              <a:rPr lang="ru-RU" sz="2800" b="1" dirty="0" smtClean="0"/>
              <a:t>последовательность</a:t>
            </a:r>
            <a:r>
              <a:rPr lang="ru-RU" sz="2400" dirty="0" smtClean="0"/>
              <a:t> пунктов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220072" y="5528261"/>
            <a:ext cx="3358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Простое перечисление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28869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 smtClean="0">
                <a:solidFill>
                  <a:schemeClr val="tx2"/>
                </a:solidFill>
              </a:rPr>
              <a:t>Таблица</a:t>
            </a:r>
            <a:endParaRPr lang="ru-RU" sz="54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Размер не более 15</a:t>
            </a:r>
            <a:r>
              <a:rPr lang="en-US" sz="3600" dirty="0" smtClean="0"/>
              <a:t>x10 </a:t>
            </a:r>
            <a:r>
              <a:rPr lang="ru-RU" sz="3600" dirty="0" smtClean="0"/>
              <a:t>ячеек </a:t>
            </a:r>
          </a:p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Обязательно выделение </a:t>
            </a:r>
            <a:r>
              <a:rPr lang="ru-RU" sz="3600" dirty="0" smtClean="0">
                <a:solidFill>
                  <a:schemeClr val="tx2"/>
                </a:solidFill>
              </a:rPr>
              <a:t>важных</a:t>
            </a:r>
            <a:r>
              <a:rPr lang="ru-RU" sz="3600" dirty="0" smtClean="0"/>
              <a:t> значений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47136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solidFill>
                  <a:schemeClr val="tx2"/>
                </a:solidFill>
              </a:rPr>
              <a:t>Круговая диаграмма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284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Не более 7 секторов (остальное можно суммировать в «прочее»)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Метки на сегментах предпочтительнее легенды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10602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7924800" cy="1143000"/>
          </a:xfrm>
        </p:spPr>
        <p:txBody>
          <a:bodyPr/>
          <a:lstStyle/>
          <a:p>
            <a:pPr algn="ctr"/>
            <a:r>
              <a:rPr lang="ru-RU" sz="5400" dirty="0" smtClean="0">
                <a:solidFill>
                  <a:schemeClr val="tx2"/>
                </a:solidFill>
              </a:rPr>
              <a:t>Структура темы</a:t>
            </a:r>
            <a:endParaRPr lang="ru-RU" sz="5400" dirty="0">
              <a:solidFill>
                <a:schemeClr val="tx2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15367789"/>
              </p:ext>
            </p:extLst>
          </p:nvPr>
        </p:nvGraphicFramePr>
        <p:xfrm>
          <a:off x="107504" y="1628800"/>
          <a:ext cx="9144000" cy="3582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1296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600200"/>
            <a:ext cx="8820472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/>
              <a:t>Каждый слайд должен выражать только </a:t>
            </a:r>
            <a:r>
              <a:rPr lang="ru-RU" sz="4400" dirty="0" smtClean="0"/>
              <a:t>одну</a:t>
            </a:r>
            <a:r>
              <a:rPr lang="ru-RU" sz="3200" dirty="0" smtClean="0"/>
              <a:t> идею.</a:t>
            </a:r>
          </a:p>
          <a:p>
            <a:pPr marL="0" indent="0" algn="ctr">
              <a:buNone/>
            </a:pPr>
            <a:r>
              <a:rPr lang="ru-RU" sz="3200" dirty="0" smtClean="0"/>
              <a:t>Лаконично. Инвариантно. Целостно. Образно. Ярко.</a:t>
            </a:r>
          </a:p>
          <a:p>
            <a:pPr marL="0" indent="0" algn="ctr">
              <a:buNone/>
            </a:pPr>
            <a:r>
              <a:rPr lang="ru-RU" sz="3200" dirty="0" smtClean="0"/>
              <a:t>Ничто не должно отвлекать внимание Зрителя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49195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5580112" cy="1570186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Лишние атрибуты</a:t>
            </a:r>
            <a:endParaRPr lang="ru-RU" sz="48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348880"/>
            <a:ext cx="4248472" cy="41148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dirty="0" smtClean="0"/>
              <a:t>Рисунок на каждом слайде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«Красивая» рамочка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Номер слайда и дата названия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Название презентации</a:t>
            </a:r>
          </a:p>
          <a:p>
            <a:pPr>
              <a:buFont typeface="+mj-lt"/>
              <a:buAutoNum type="arabicPeriod"/>
            </a:pPr>
            <a:endParaRPr 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19464" y="2060848"/>
            <a:ext cx="4392488" cy="29523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u="sng" dirty="0" smtClean="0">
                <a:solidFill>
                  <a:schemeClr val="bg1"/>
                </a:solidFill>
              </a:rPr>
              <a:t>Заголовок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2800" dirty="0" smtClean="0"/>
              <a:t>Важная информация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2800" dirty="0" smtClean="0"/>
              <a:t>Полезная информация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2800" dirty="0" smtClean="0"/>
              <a:t>Интересная информация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15467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 smtClean="0"/>
              <a:t>Переходы и анимация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116468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переходы</a:t>
            </a:r>
            <a:endParaRPr lang="ru-RU" sz="48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916832"/>
            <a:ext cx="79248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Длительность = 1-3 секунды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u="sng" dirty="0" smtClean="0"/>
              <a:t>Максимум</a:t>
            </a:r>
            <a:r>
              <a:rPr lang="ru-RU" sz="2800" dirty="0" smtClean="0"/>
              <a:t> 2 типа переходов: для заголовков разделов и обычных слайдов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Чем раньше будет видно содержание слайда во время перехода, тем лучше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0493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анимация</a:t>
            </a:r>
            <a:endParaRPr lang="ru-RU" sz="48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Используйте все возможности обойтись без нее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Для анимации нужны очень серьезные поводы: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Показать последовательные изменения системы из большого числа объектов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Обобщающий урок-игра со студентами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5527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229600" cy="1143000"/>
          </a:xfrm>
        </p:spPr>
        <p:txBody>
          <a:bodyPr/>
          <a:lstStyle/>
          <a:p>
            <a:pPr algn="ctr"/>
            <a:r>
              <a:rPr lang="ru-RU" altLang="ru-RU" sz="3200" dirty="0" smtClean="0"/>
              <a:t>Текстовый </a:t>
            </a:r>
            <a:r>
              <a:rPr lang="ru-RU" altLang="ru-RU" sz="3200" dirty="0"/>
              <a:t>блок на слайде должен появляться целиком, а не побуквенно </a:t>
            </a:r>
            <a:endParaRPr lang="ru-RU" altLang="ru-RU" sz="2800" dirty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quarter" idx="13"/>
          </p:nvPr>
        </p:nvSpPr>
        <p:spPr>
          <a:xfrm>
            <a:off x="1043608" y="2420888"/>
            <a:ext cx="6983412" cy="1655763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u-RU" altLang="ru-RU" sz="3200" dirty="0"/>
              <a:t>     Слушатель начинает следить за вылетающими буквами, и не слышит докладчика.</a:t>
            </a:r>
          </a:p>
        </p:txBody>
      </p:sp>
    </p:spTree>
    <p:extLst>
      <p:ext uri="{BB962C8B-B14F-4D97-AF65-F5344CB8AC3E}">
        <p14:creationId xmlns:p14="http://schemas.microsoft.com/office/powerpoint/2010/main" val="2634458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Содержание</a:t>
            </a:r>
            <a:endParaRPr lang="ru-RU" sz="4800" dirty="0">
              <a:solidFill>
                <a:schemeClr val="tx2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Носители и их особенности</a:t>
            </a:r>
          </a:p>
          <a:p>
            <a:pPr marL="0" indent="0" algn="ctr">
              <a:buNone/>
            </a:pPr>
            <a:r>
              <a:rPr lang="ru-RU" sz="3600" dirty="0" smtClean="0"/>
              <a:t>Дизайн слайдов</a:t>
            </a:r>
          </a:p>
          <a:p>
            <a:pPr marL="0" indent="0" algn="ctr">
              <a:buNone/>
            </a:pPr>
            <a:r>
              <a:rPr lang="ru-RU" sz="3600" dirty="0" smtClean="0"/>
              <a:t>Таблицы, графики, диаграммы</a:t>
            </a:r>
          </a:p>
          <a:p>
            <a:pPr marL="0" indent="0" algn="ctr">
              <a:buNone/>
            </a:pPr>
            <a:r>
              <a:rPr lang="ru-RU" sz="3600" dirty="0" smtClean="0"/>
              <a:t>Анатомия презентации</a:t>
            </a:r>
          </a:p>
          <a:p>
            <a:pPr marL="0" indent="0" algn="ctr">
              <a:buNone/>
            </a:pPr>
            <a:r>
              <a:rPr lang="ru-RU" sz="3600" dirty="0" smtClean="0"/>
              <a:t>Переходы и анимация</a:t>
            </a:r>
          </a:p>
          <a:p>
            <a:pPr marL="0" indent="0" algn="ctr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95920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chemeClr val="tx2"/>
                </a:solidFill>
              </a:rPr>
              <a:t>Носители и их особенности</a:t>
            </a:r>
            <a:endParaRPr lang="ru-RU" sz="40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2132856"/>
            <a:ext cx="7924800" cy="32941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/>
              <a:t>Презентация выглядит замечательно на экране компьютера?</a:t>
            </a:r>
          </a:p>
          <a:p>
            <a:pPr marL="0" indent="0" algn="ctr">
              <a:buNone/>
            </a:pPr>
            <a:r>
              <a:rPr lang="ru-RU" sz="3200" dirty="0" smtClean="0"/>
              <a:t>На проекторе она может оказаться бездарной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48062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 smtClean="0">
                <a:solidFill>
                  <a:schemeClr val="tx2"/>
                </a:solidFill>
              </a:rPr>
              <a:t>Монитор</a:t>
            </a:r>
            <a:endParaRPr lang="ru-RU" sz="54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Прощает почти все огрехи  подготовки презентации</a:t>
            </a:r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r>
              <a:rPr lang="ru-RU" sz="3600" dirty="0" smtClean="0"/>
              <a:t>Поэтому все они вылезут потом, на экране проектора или в печатной версии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8056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>
                <a:solidFill>
                  <a:schemeClr val="tx2"/>
                </a:solidFill>
              </a:rPr>
              <a:t>Бумажная распечатка</a:t>
            </a:r>
            <a:endParaRPr lang="ru-RU" sz="44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/>
              <a:t>Анимации и эффектов не будет;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/>
              <a:t>Размер шрифтов должен быть</a:t>
            </a:r>
          </a:p>
          <a:p>
            <a:pPr marL="0" indent="0">
              <a:buNone/>
            </a:pPr>
            <a:r>
              <a:rPr lang="ru-RU" sz="1200" dirty="0" smtClean="0"/>
              <a:t>Достаточным</a:t>
            </a:r>
            <a:r>
              <a:rPr lang="ru-RU" sz="1400" dirty="0" smtClean="0"/>
              <a:t> </a:t>
            </a:r>
            <a:r>
              <a:rPr lang="ru-RU" dirty="0" smtClean="0"/>
              <a:t>  </a:t>
            </a:r>
            <a:r>
              <a:rPr lang="ru-RU" sz="1600" dirty="0" err="1" smtClean="0"/>
              <a:t>достаточным</a:t>
            </a:r>
            <a:r>
              <a:rPr lang="ru-RU" dirty="0" smtClean="0"/>
              <a:t>    </a:t>
            </a:r>
            <a:r>
              <a:rPr lang="ru-RU" sz="3200" dirty="0" err="1" smtClean="0"/>
              <a:t>достаточным</a:t>
            </a:r>
            <a:r>
              <a:rPr lang="ru-RU" sz="3200" dirty="0" smtClean="0"/>
              <a:t> для прочтения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/>
              <a:t>2 слайда на страницу А4 – это максимум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/>
              <a:t>Печать только на одной стороне листа. Вторая для заметок.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78005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204864"/>
            <a:ext cx="7924800" cy="1143000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Дизайн слайдов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644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Заголовок</a:t>
            </a:r>
            <a:endParaRPr lang="ru-RU" sz="48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600200"/>
            <a:ext cx="8424936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3600" dirty="0" smtClean="0"/>
              <a:t>Заголовок нужен не каждому слайду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dirty="0" smtClean="0"/>
              <a:t>Чем меньше слов в заголовке – тем лучше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dirty="0" smtClean="0"/>
              <a:t>Заголовок не должен повторять содержание слайда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90497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856"/>
            <a:ext cx="7924800" cy="1143000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Текст</a:t>
            </a:r>
            <a:endParaRPr lang="ru-RU" sz="48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8280920" cy="44930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Не более 10-и строк на слайде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Главное должно быть </a:t>
            </a:r>
            <a:r>
              <a:rPr lang="ru-RU" sz="2800" b="1" dirty="0" smtClean="0"/>
              <a:t>выделено</a:t>
            </a:r>
            <a:r>
              <a:rPr lang="ru-RU" sz="2800" dirty="0" smtClean="0"/>
              <a:t> или </a:t>
            </a:r>
            <a:r>
              <a:rPr lang="ru-RU" sz="2800" u="sng" dirty="0" smtClean="0"/>
              <a:t>подчеркнуто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Максимально крупные буквы контрастного фону цвета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Убрать из текста не информативные обороты –</a:t>
            </a:r>
          </a:p>
          <a:p>
            <a:pPr marL="0" indent="0" algn="just">
              <a:buNone/>
            </a:pPr>
            <a:r>
              <a:rPr lang="ru-RU" sz="2800" dirty="0"/>
              <a:t> </a:t>
            </a:r>
            <a:r>
              <a:rPr lang="ru-RU" sz="3000" dirty="0">
                <a:solidFill>
                  <a:schemeClr val="tx2"/>
                </a:solidFill>
              </a:rPr>
              <a:t>не правильно: </a:t>
            </a:r>
            <a:r>
              <a:rPr lang="ru-RU" sz="2000" dirty="0" smtClean="0"/>
              <a:t>«Около </a:t>
            </a:r>
            <a:r>
              <a:rPr lang="ru-RU" sz="2000" dirty="0"/>
              <a:t>40 экспертов, физиков и химиков, искусствоведов в Реставрационно-исследовательском центре музеев </a:t>
            </a:r>
            <a:r>
              <a:rPr lang="ru-RU" sz="2000" dirty="0" smtClean="0"/>
              <a:t>Франции…»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правильно:</a:t>
            </a:r>
            <a:r>
              <a:rPr lang="ru-RU" sz="2800" dirty="0" smtClean="0"/>
              <a:t> «…эксперты не обнаружили…»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848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492</Words>
  <Application>Microsoft Office PowerPoint</Application>
  <PresentationFormat>Экран (4:3)</PresentationFormat>
  <Paragraphs>110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Горизонт</vt:lpstr>
      <vt:lpstr>Подготовка презентаций</vt:lpstr>
      <vt:lpstr>Презентация PowerPoint</vt:lpstr>
      <vt:lpstr>Содержание</vt:lpstr>
      <vt:lpstr>Носители и их особенности</vt:lpstr>
      <vt:lpstr>Монитор</vt:lpstr>
      <vt:lpstr>Бумажная распечатка</vt:lpstr>
      <vt:lpstr>Дизайн слайдов</vt:lpstr>
      <vt:lpstr>Заголовок</vt:lpstr>
      <vt:lpstr>Текст</vt:lpstr>
      <vt:lpstr>Выбранный шрифт должен быть читаемым </vt:lpstr>
      <vt:lpstr>Буквы заголовков, созданные средствами объекта Word Art, не должны налипать друг на друга </vt:lpstr>
      <vt:lpstr>Фон</vt:lpstr>
      <vt:lpstr>Иллюстрации</vt:lpstr>
      <vt:lpstr>Уменьшать  и увеличивать изображения следует пропорционально </vt:lpstr>
      <vt:lpstr> В презентации должно участвовать не более 3 цветов </vt:lpstr>
      <vt:lpstr>списки</vt:lpstr>
      <vt:lpstr>Таблица</vt:lpstr>
      <vt:lpstr>Круговая диаграмма</vt:lpstr>
      <vt:lpstr>Структура темы</vt:lpstr>
      <vt:lpstr>Лишние атрибуты</vt:lpstr>
      <vt:lpstr>Переходы и анимация</vt:lpstr>
      <vt:lpstr>переходы</vt:lpstr>
      <vt:lpstr>анимация</vt:lpstr>
      <vt:lpstr>Текстовый блок на слайде должен появляться целиком, а не побуквенно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презентаций</dc:title>
  <dc:creator>Мария Владимировна</dc:creator>
  <cp:lastModifiedBy>Мария Владимировна</cp:lastModifiedBy>
  <cp:revision>16</cp:revision>
  <dcterms:created xsi:type="dcterms:W3CDTF">2014-03-12T08:54:59Z</dcterms:created>
  <dcterms:modified xsi:type="dcterms:W3CDTF">2014-03-13T10:38:27Z</dcterms:modified>
</cp:coreProperties>
</file>