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1" r:id="rId4"/>
    <p:sldId id="276" r:id="rId5"/>
    <p:sldId id="262" r:id="rId6"/>
    <p:sldId id="279" r:id="rId7"/>
    <p:sldId id="280" r:id="rId8"/>
    <p:sldId id="281" r:id="rId9"/>
    <p:sldId id="282" r:id="rId10"/>
    <p:sldId id="27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0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BD793-F65F-4D32-99E3-8EF62E7A232C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A402-5076-4D62-BFE8-4DDC54A31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2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A402-5076-4D62-BFE8-4DDC54A318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9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0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321578" cy="2880320"/>
          </a:xfrm>
        </p:spPr>
        <p:txBody>
          <a:bodyPr>
            <a:normAutofit/>
          </a:bodyPr>
          <a:lstStyle/>
          <a:p>
            <a:endParaRPr lang="ru-RU" sz="2800" b="1" kern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b="1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kern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САГААЛГАН – ПРАЗДНИК БЕЛОГО МЕСЯЦА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Администратор\Desktop\27.02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431436" cy="3360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C:\Users\Администратор\Desktop\d8c0b015dd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4035298" cy="332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FBB77-E5F9-79F2-81AF-C71FBBAB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728192"/>
          </a:xfrm>
        </p:spPr>
        <p:txBody>
          <a:bodyPr>
            <a:normAutofit/>
          </a:bodyPr>
          <a:lstStyle/>
          <a:p>
            <a:r>
              <a:rPr lang="ru-RU" sz="22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родителями: Участие в выставке поделок: «Сувениры», рисунков к бурятским народным сказкам, одежда. Участие в конкурсах различных уровнях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C2427-2D44-95E0-F0CF-95E0A48DCDB3}"/>
              </a:ext>
            </a:extLst>
          </p:cNvPr>
          <p:cNvSpPr txBox="1"/>
          <p:nvPr/>
        </p:nvSpPr>
        <p:spPr>
          <a:xfrm>
            <a:off x="323528" y="1989268"/>
            <a:ext cx="8496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этап - Заключительный</a:t>
            </a:r>
            <a:b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над проектом – поэтапно, активизация инициативы.</a:t>
            </a:r>
            <a:br>
              <a:rPr lang="ru-RU" sz="20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Реализация ситуации на равных партнерских отношениях.</a:t>
            </a:r>
            <a:br>
              <a:rPr lang="ru-RU" sz="20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Умение детей рассказывать о празднике «</a:t>
            </a:r>
            <a:r>
              <a:rPr lang="ru-RU" sz="2000" b="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Сагаалган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0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Вовлечение в проектную деятельность родителей.</a:t>
            </a:r>
            <a:br>
              <a:rPr lang="ru-RU" sz="20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Доброжелательность во взаимоотношениях между детьми.</a:t>
            </a:r>
            <a:br>
              <a:rPr lang="ru-RU" sz="20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Итоговый: презентация проекта</a:t>
            </a:r>
            <a:endParaRPr lang="ru-RU" sz="2000" dirty="0"/>
          </a:p>
        </p:txBody>
      </p:sp>
      <p:pic>
        <p:nvPicPr>
          <p:cNvPr id="7" name="Picture 18" descr="http://dreamworlds.ru/uploads/posts/2009-10/1256486943_paldan-lxamo-zashhitnica-buddizma.jpg">
            <a:hlinkClick r:id="rId2"/>
            <a:extLst>
              <a:ext uri="{FF2B5EF4-FFF2-40B4-BE49-F238E27FC236}">
                <a16:creationId xmlns:a16="http://schemas.microsoft.com/office/drawing/2014/main" id="{BB1D9CDD-BD83-1F77-C3C9-D6DCC498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4874">
            <a:off x="6571866" y="3207908"/>
            <a:ext cx="2388851" cy="316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235537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3958208" cy="5178896"/>
          </a:xfrm>
        </p:spPr>
        <p:txBody>
          <a:bodyPr/>
          <a:lstStyle/>
          <a:p>
            <a:pPr algn="ctr">
              <a:buNone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Праздник бродит по свету.</a:t>
            </a:r>
          </a:p>
          <a:p>
            <a:pPr algn="ctr">
              <a:buNone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Скоро будет весна.</a:t>
            </a:r>
          </a:p>
          <a:p>
            <a:pPr algn="ctr">
              <a:buNone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днем рождения, планета!</a:t>
            </a:r>
          </a:p>
          <a:p>
            <a:pPr algn="ctr">
              <a:buNone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 днем рождения, луна!</a:t>
            </a:r>
          </a:p>
        </p:txBody>
      </p:sp>
      <p:pic>
        <p:nvPicPr>
          <p:cNvPr id="4" name="Picture 3" descr="http://www.ayaganga.ru/images/gal/shopbig/img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71480"/>
            <a:ext cx="3816424" cy="5314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924944"/>
            <a:ext cx="7772400" cy="301865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104" name="Picture 8" descr="http://imgal.ru/usrfile/img/sagaalgan-risunki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384" y="13178"/>
            <a:ext cx="2988960" cy="3867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B9201-AFCF-056A-0FA9-66B41DD6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20688"/>
            <a:ext cx="5149200" cy="3018656"/>
          </a:xfrm>
        </p:spPr>
        <p:txBody>
          <a:bodyPr>
            <a:normAutofit fontScale="90000"/>
          </a:bodyPr>
          <a:lstStyle/>
          <a:p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 проекта: 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Творческий, информационный, коллективный</a:t>
            </a:r>
            <a:b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проекта: 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Краткосрочный (3 недели)</a:t>
            </a:r>
            <a:b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развития: 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Познавательное, художественно-эстетическое</a:t>
            </a:r>
            <a:b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 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Воспитанники ДОУ (старшая группы), воспитатели, музыкальный руководитель, родители</a:t>
            </a:r>
            <a:b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F1933-3B1E-938B-7456-E3E643E2AE36}"/>
              </a:ext>
            </a:extLst>
          </p:cNvPr>
          <p:cNvSpPr txBox="1"/>
          <p:nvPr/>
        </p:nvSpPr>
        <p:spPr>
          <a:xfrm>
            <a:off x="432656" y="3441680"/>
            <a:ext cx="82084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Гармонизация детско-родительских отношений, реализуя принцип сотрудничества детей и взрослых, путём организации совместной проектной деятельности. Проект направлен на формирование духовно-нравственного воспитания, способствует созданию единого воспитательного пространства дошкольного образовательного учреждения и семьи, объединенных общей гуманитарной направленностью на приобщение детей к культуре.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53285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Проблема: 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дошкольного возраста не имеют представления о культуре, традициях и обычаях бурятского народа. </a:t>
            </a:r>
            <a:b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детей к культуре бурятского народа, содействовать сближению родителей и детей посредством вовлечения в совместную деятельность. Создание условий для формирования у детей и их родителей интереса к традициям и обычаям бурятского народа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Ожидаемый результат: 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системы занятий для старших дошкольников по ознакомлению с культурой, традициями и обычаями бурятского народа;</a:t>
            </a:r>
            <a:br>
              <a:rPr lang="ru-RU" sz="20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практического материала по теме проекта;</a:t>
            </a:r>
            <a:br>
              <a:rPr lang="ru-RU" sz="20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праздника «</a:t>
            </a:r>
            <a:r>
              <a:rPr lang="ru-RU" sz="2000" b="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Сагаалган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sz="20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в совместной деятельности с детьми: создание альбома «</a:t>
            </a:r>
            <a:r>
              <a:rPr lang="ru-RU" sz="2000" b="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Сагаалган</a:t>
            </a: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участие в празднике;</a:t>
            </a:r>
            <a:br>
              <a:rPr lang="ru-RU" sz="20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предметно-развивающей среды по теме «Культура и традиции бурятского народа».</a:t>
            </a:r>
            <a:endParaRPr lang="ru-RU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772400" cy="3384376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1.Формирование у детей дошкольного возраста осознанного отношения к ценностям бурятской самобытной культуры, прошлому, настоящему, будущему своей малой Родины.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2.Стимулирование интереса детей и родителей к познанию истории и культуры, традиций бурятского народа, расширение их образовательного кругозора. 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3.Воспитание культурно-познавательной, коммуникативной и социально-эстетической компетентности, манеры поведения во время праздника.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проекта: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1 месяц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8130" name="Picture 2" descr="Дату встречи Нового года по лунному календарю ежегодно высчитывают по астрологическим таблиц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818285"/>
            <a:ext cx="4518833" cy="2670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иннабадмаева.рф/wp-content/uploads/2013/02/88651232-300x19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87451"/>
            <a:ext cx="3577580" cy="2373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3D105C32-1334-9DDE-9D73-138DC3C4C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2" y="530352"/>
            <a:ext cx="7888940" cy="405077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этап. Подготовительный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и изучение методической литературы, пособий, сказок. Сбор материалов, мультимедийная презентация.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 этап. Основной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предметно-пространственной развивающей среды: - Поиск ответов на поставленные вопросы разными способами, через практическую деятельность детей.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09293-AF97-D3E9-5BE2-9625A7A2FC25}"/>
              </a:ext>
            </a:extLst>
          </p:cNvPr>
          <p:cNvSpPr txBox="1"/>
          <p:nvPr/>
        </p:nvSpPr>
        <p:spPr>
          <a:xfrm>
            <a:off x="251520" y="188640"/>
            <a:ext cx="8208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Примерный план деятельности по проекту.</a:t>
            </a:r>
            <a:b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B2A0F46-05F5-72B9-45BA-18DB45B57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4" y="577607"/>
            <a:ext cx="3076900" cy="17281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7310D7B-07ED-A526-B7AC-030B00223D7B}"/>
              </a:ext>
            </a:extLst>
          </p:cNvPr>
          <p:cNvSpPr txBox="1"/>
          <p:nvPr/>
        </p:nvSpPr>
        <p:spPr>
          <a:xfrm>
            <a:off x="3372292" y="710428"/>
            <a:ext cx="5437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Беседа: «Новый год по лунному календарю». Показ презентации по теме.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C62E728-C47C-B37E-1BD6-273ED6E53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33" y="1038888"/>
            <a:ext cx="2168014" cy="21529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FFFD30C-FD33-64A8-6799-D1088E6E5C39}"/>
              </a:ext>
            </a:extLst>
          </p:cNvPr>
          <p:cNvSpPr txBox="1"/>
          <p:nvPr/>
        </p:nvSpPr>
        <p:spPr>
          <a:xfrm>
            <a:off x="3034185" y="15932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Беседа: «Звериный календарь». Показ презентации по теме.</a:t>
            </a:r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049596-944F-A5B1-8DF1-956BA2DE00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3" y="3083731"/>
            <a:ext cx="3076899" cy="204860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84D2183-E5E2-4149-E75E-255D6239F4AF}"/>
              </a:ext>
            </a:extLst>
          </p:cNvPr>
          <p:cNvSpPr txBox="1"/>
          <p:nvPr/>
        </p:nvSpPr>
        <p:spPr>
          <a:xfrm>
            <a:off x="334010" y="23716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Беседа: «Как встречать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Сагаалган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Показ презентации по теме.</a:t>
            </a: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7131FA4-82B7-8A84-998D-F136F9900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94" y="4108035"/>
            <a:ext cx="3280142" cy="184119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9A9D947-3DE8-CBBD-A36B-42CACB0B8D37}"/>
              </a:ext>
            </a:extLst>
          </p:cNvPr>
          <p:cNvSpPr txBox="1"/>
          <p:nvPr/>
        </p:nvSpPr>
        <p:spPr>
          <a:xfrm>
            <a:off x="3372292" y="35342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Лепка «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Ёхор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B0B5C4F-8615-6508-39EC-EC34246FD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33" y="3191878"/>
            <a:ext cx="3061957" cy="22964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F6B02E5-1D1C-1E00-EAE3-D0C23CE59CC2}"/>
              </a:ext>
            </a:extLst>
          </p:cNvPr>
          <p:cNvSpPr txBox="1"/>
          <p:nvPr/>
        </p:nvSpPr>
        <p:spPr>
          <a:xfrm>
            <a:off x="5353823" y="585966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Загадывание бурятских загадок. Рассказывание  сказок придуманных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13200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708C1-71F1-CCCB-4AE9-CF6B4543E6CA}"/>
              </a:ext>
            </a:extLst>
          </p:cNvPr>
          <p:cNvSpPr txBox="1"/>
          <p:nvPr/>
        </p:nvSpPr>
        <p:spPr>
          <a:xfrm>
            <a:off x="3419872" y="188640"/>
            <a:ext cx="5544616" cy="106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Художественное творчество. Лепка «Бурятская национальная пища».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Подвижные игры «Юрта», «Ловля тарбаганов».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B2E8E-4269-792A-D3B8-D814E6B34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97" y="4124645"/>
            <a:ext cx="3672408" cy="2448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B0B487-F6FE-5578-7DB8-46EEE7E38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520"/>
            <a:ext cx="3024336" cy="20969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DF915F-01BC-BF1B-DC08-FD64D24CB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32" y="1275811"/>
            <a:ext cx="4824536" cy="2713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AF3ED4-FB36-C24D-55A1-43C70FAF7AC3}"/>
              </a:ext>
            </a:extLst>
          </p:cNvPr>
          <p:cNvSpPr txBox="1"/>
          <p:nvPr/>
        </p:nvSpPr>
        <p:spPr>
          <a:xfrm>
            <a:off x="0" y="2350621"/>
            <a:ext cx="369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Просмотр картин, иллюстраций на тему «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Сагаалган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425A45-C2B2-3184-EB77-9112C7D27D51}"/>
              </a:ext>
            </a:extLst>
          </p:cNvPr>
          <p:cNvSpPr txBox="1"/>
          <p:nvPr/>
        </p:nvSpPr>
        <p:spPr>
          <a:xfrm>
            <a:off x="611560" y="5612168"/>
            <a:ext cx="4600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Беседа: «Молочная пища». Показ презентации по теме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41205B3-4819-50B4-2C59-901417AD05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" y="2996952"/>
            <a:ext cx="3672408" cy="24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8385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54E83F-1A3E-FAEA-638A-B76E144F6C3C}"/>
              </a:ext>
            </a:extLst>
          </p:cNvPr>
          <p:cNvSpPr txBox="1"/>
          <p:nvPr/>
        </p:nvSpPr>
        <p:spPr>
          <a:xfrm>
            <a:off x="432048" y="38508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Беседа: «Цвета хадака». Показ презентации по теме.</a:t>
            </a:r>
          </a:p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Художественное творчество «Рисуем природу Бурятии»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0F8316-0516-A4D1-7F13-DB436B7AF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0008"/>
            <a:ext cx="4139952" cy="31049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7B9238-7014-5D24-4C32-7D0B4A0AA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5415"/>
            <a:ext cx="3127573" cy="2345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A37393-81F8-9C69-B1AA-90E58853B762}"/>
              </a:ext>
            </a:extLst>
          </p:cNvPr>
          <p:cNvSpPr txBox="1"/>
          <p:nvPr/>
        </p:nvSpPr>
        <p:spPr>
          <a:xfrm>
            <a:off x="3851920" y="350632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Подвижные игры «Иголка, нитка, узелок», «Прятание колечка», "Юрта".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0B5F8A-11CC-711E-1DB4-563FF97B8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45" y="4152652"/>
            <a:ext cx="3117726" cy="23427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F82CBC-F2D2-8D70-1A43-09007AE0796B}"/>
              </a:ext>
            </a:extLst>
          </p:cNvPr>
          <p:cNvSpPr txBox="1"/>
          <p:nvPr/>
        </p:nvSpPr>
        <p:spPr>
          <a:xfrm>
            <a:off x="2724426" y="4155730"/>
            <a:ext cx="2387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Чтение бурятских сказок.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503BF3-1ECF-D266-58F2-A90B2DA54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0" y="3829486"/>
            <a:ext cx="2260687" cy="27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35388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CE9337-8423-C69D-5487-04C8D64BF5E3}"/>
              </a:ext>
            </a:extLst>
          </p:cNvPr>
          <p:cNvSpPr txBox="1"/>
          <p:nvPr/>
        </p:nvSpPr>
        <p:spPr>
          <a:xfrm>
            <a:off x="395536" y="33265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Беседа: «Бурятская национальная одежда». Художественное творчество  рисование «Бурятский  орнамент»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952E24-F48A-516D-5080-10C05F693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54" y="240725"/>
            <a:ext cx="3608510" cy="3350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D2E25-8804-9816-0EE5-D4919CCBBA00}"/>
              </a:ext>
            </a:extLst>
          </p:cNvPr>
          <p:cNvSpPr txBox="1"/>
          <p:nvPr/>
        </p:nvSpPr>
        <p:spPr>
          <a:xfrm>
            <a:off x="287016" y="431748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 Беседа: «Пять видов домашних животных». Художественное творчество  аппликация  «Домашнее животное» (по выбору детей)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A8F1F8-171C-F15A-FD9B-41C898F7C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1532985"/>
            <a:ext cx="3717032" cy="2787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5EA8D9-4CA7-E479-747F-2113AF62020F}"/>
              </a:ext>
            </a:extLst>
          </p:cNvPr>
          <p:cNvSpPr txBox="1"/>
          <p:nvPr/>
        </p:nvSpPr>
        <p:spPr>
          <a:xfrm>
            <a:off x="395536" y="5388003"/>
            <a:ext cx="7884368" cy="1167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16.Прослушивание народной музыки. Заучивание элементов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ёхора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«Развлечение»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 Конкурсы различного уровня (районный, республиканский)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FE8019-5A7A-3730-3E24-916CF66AC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16" y="3561115"/>
            <a:ext cx="3121152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650"/>
      </p:ext>
    </p:extLst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666</TotalTime>
  <Words>656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Times New Roman</vt:lpstr>
      <vt:lpstr>Verdana</vt:lpstr>
      <vt:lpstr>Wingdings 2</vt:lpstr>
      <vt:lpstr>Аспект</vt:lpstr>
      <vt:lpstr>Презентация PowerPoint</vt:lpstr>
      <vt:lpstr>Вид проекта: Творческий, информационный, коллективный Продолжительность проекта: Краткосрочный (3 недели) Направление развития: Познавательное, художественно-эстетическое Участники проекта: Воспитанники ДОУ (старшая группы), воспитатели, музыкальный руководитель, родители </vt:lpstr>
      <vt:lpstr>Проблема: дети дошкольного возраста не имеют представления о культуре, традициях и обычаях бурятского народа.  Цель: приобщение детей к культуре бурятского народа, содействовать сближению родителей и детей посредством вовлечения в совместную деятельность. Создание условий для формирования у детей и их родителей интереса к традициям и обычаям бурятского народа. Ожидаемый результат: разработка системы занятий для старших дошкольников по ознакомлению с культурой, традициями и обычаями бурятского народа; Оформление практического материала по теме проекта; Проведение праздника «Сагаалган»; Активное участие родителей в совместной деятельности с детьми: создание альбома «Сагаалган», участие в празднике; Оформление предметно-развивающей среды по теме «Культура и традиции бурятского народа».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родителями: Участие в выставке поделок: «Сувениры», рисунков к бурятским народным сказкам, одежда. Участие в конкурсах различных уровнях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Админ</dc:creator>
  <cp:lastModifiedBy>Николай Березовский</cp:lastModifiedBy>
  <cp:revision>64</cp:revision>
  <dcterms:created xsi:type="dcterms:W3CDTF">2013-04-11T09:26:03Z</dcterms:created>
  <dcterms:modified xsi:type="dcterms:W3CDTF">2023-11-25T13:01:59Z</dcterms:modified>
</cp:coreProperties>
</file>