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71" r:id="rId5"/>
    <p:sldId id="260" r:id="rId6"/>
    <p:sldId id="262" r:id="rId7"/>
    <p:sldId id="274" r:id="rId8"/>
    <p:sldId id="263" r:id="rId9"/>
    <p:sldId id="264" r:id="rId10"/>
    <p:sldId id="266" r:id="rId11"/>
    <p:sldId id="265" r:id="rId12"/>
    <p:sldId id="267" r:id="rId13"/>
    <p:sldId id="268" r:id="rId14"/>
    <p:sldId id="27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C4D37D8-6C9E-4DBC-8924-103443B29003}">
          <p14:sldIdLst>
            <p14:sldId id="256"/>
            <p14:sldId id="258"/>
            <p14:sldId id="259"/>
            <p14:sldId id="271"/>
            <p14:sldId id="260"/>
            <p14:sldId id="262"/>
            <p14:sldId id="274"/>
            <p14:sldId id="263"/>
            <p14:sldId id="264"/>
            <p14:sldId id="266"/>
            <p14:sldId id="265"/>
            <p14:sldId id="267"/>
            <p14:sldId id="268"/>
            <p14:sldId id="275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Марина" initials="ММ" lastIdx="1" clrIdx="0">
    <p:extLst>
      <p:ext uri="{19B8F6BF-5375-455C-9EA6-DF929625EA0E}">
        <p15:presenceInfo xmlns:p15="http://schemas.microsoft.com/office/powerpoint/2012/main" userId="f30d4b6e3d3f72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01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F32749-07BC-4A22-BB74-4BE08639CD4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554623E3-B512-4119-A112-5138F662CF6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МОЙ ДОМ РОССИЯ</a:t>
          </a:r>
          <a:endParaRPr kumimoji="0" lang="ru-RU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C858AFA-05DC-4D54-A62C-153148A26AB6}" type="parTrans" cxnId="{D0B062BB-9831-40FD-9659-A866C4542D18}">
      <dgm:prSet/>
      <dgm:spPr/>
      <dgm:t>
        <a:bodyPr/>
        <a:lstStyle/>
        <a:p>
          <a:endParaRPr lang="ru-RU"/>
        </a:p>
      </dgm:t>
    </dgm:pt>
    <dgm:pt modelId="{72F42837-C702-4BC9-BA23-44D1977D8237}" type="sibTrans" cxnId="{D0B062BB-9831-40FD-9659-A866C4542D18}">
      <dgm:prSet/>
      <dgm:spPr/>
      <dgm:t>
        <a:bodyPr/>
        <a:lstStyle/>
        <a:p>
          <a:endParaRPr lang="ru-RU"/>
        </a:p>
      </dgm:t>
    </dgm:pt>
    <dgm:pt modelId="{7241756E-B4DB-456A-9AFD-8B6899EA10B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МОЯ  СТОЛИЦА</a:t>
          </a:r>
          <a:endParaRPr kumimoji="0" lang="ru-RU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8811F89-F3FB-4CAC-8C83-6A67AE54643C}" type="parTrans" cxnId="{ADA08E8F-8AC8-4337-AF29-C1BC8577FC1F}">
      <dgm:prSet/>
      <dgm:spPr/>
      <dgm:t>
        <a:bodyPr/>
        <a:lstStyle/>
        <a:p>
          <a:endParaRPr lang="ru-RU"/>
        </a:p>
      </dgm:t>
    </dgm:pt>
    <dgm:pt modelId="{C4CD50CD-94C0-4B72-98EA-5FA9B2DE4C46}" type="sibTrans" cxnId="{ADA08E8F-8AC8-4337-AF29-C1BC8577FC1F}">
      <dgm:prSet/>
      <dgm:spPr/>
      <dgm:t>
        <a:bodyPr/>
        <a:lstStyle/>
        <a:p>
          <a:endParaRPr lang="ru-RU"/>
        </a:p>
      </dgm:t>
    </dgm:pt>
    <dgm:pt modelId="{694DEC58-F6D3-4C41-9CD2-F8530ED83C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МОЙ РАЙОН</a:t>
          </a:r>
          <a:endParaRPr kumimoji="0" lang="ru-RU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6D61595-A8AB-44FD-9433-CB20F3A84FD0}" type="parTrans" cxnId="{6DC3778B-37E4-441F-9414-2DC27D3C82F8}">
      <dgm:prSet/>
      <dgm:spPr/>
      <dgm:t>
        <a:bodyPr/>
        <a:lstStyle/>
        <a:p>
          <a:endParaRPr lang="ru-RU"/>
        </a:p>
      </dgm:t>
    </dgm:pt>
    <dgm:pt modelId="{1581D74D-4B3A-4DB3-8873-5E31D1EAAD72}" type="sibTrans" cxnId="{6DC3778B-37E4-441F-9414-2DC27D3C82F8}">
      <dgm:prSet/>
      <dgm:spPr/>
      <dgm:t>
        <a:bodyPr/>
        <a:lstStyle/>
        <a:p>
          <a:endParaRPr lang="ru-RU"/>
        </a:p>
      </dgm:t>
    </dgm:pt>
    <dgm:pt modelId="{0AF64C13-8BB6-4616-AD6B-42F3D512B83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ВОЕННЫЕ СБОРЫ</a:t>
          </a:r>
          <a:endParaRPr kumimoji="0" lang="ru-RU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DE5877C-AFEE-4053-8A40-4ACB1A9FEC46}" type="parTrans" cxnId="{1B4E0056-996F-4A3B-A452-E7320D771481}">
      <dgm:prSet/>
      <dgm:spPr/>
      <dgm:t>
        <a:bodyPr/>
        <a:lstStyle/>
        <a:p>
          <a:endParaRPr lang="ru-RU"/>
        </a:p>
      </dgm:t>
    </dgm:pt>
    <dgm:pt modelId="{23614539-ED38-4D9A-A991-988427AFDBEC}" type="sibTrans" cxnId="{1B4E0056-996F-4A3B-A452-E7320D771481}">
      <dgm:prSet/>
      <dgm:spPr/>
      <dgm:t>
        <a:bodyPr/>
        <a:lstStyle/>
        <a:p>
          <a:endParaRPr lang="ru-RU"/>
        </a:p>
      </dgm:t>
    </dgm:pt>
    <dgm:pt modelId="{3ED765AF-B76C-4D48-B7E9-E07A2BAB396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НАШИ ПИСАТЕЛИ</a:t>
          </a:r>
          <a:endParaRPr kumimoji="0" lang="ru-RU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53F038F-4086-42C2-909A-BC1CD653B40D}" type="parTrans" cxnId="{C8D52FB2-0146-4F4C-928C-835B2BB74FA0}">
      <dgm:prSet/>
      <dgm:spPr/>
      <dgm:t>
        <a:bodyPr/>
        <a:lstStyle/>
        <a:p>
          <a:endParaRPr lang="ru-RU"/>
        </a:p>
      </dgm:t>
    </dgm:pt>
    <dgm:pt modelId="{C6A1063C-8E6A-4BA7-9B45-EA6CBD24A548}" type="sibTrans" cxnId="{C8D52FB2-0146-4F4C-928C-835B2BB74FA0}">
      <dgm:prSet/>
      <dgm:spPr/>
      <dgm:t>
        <a:bodyPr/>
        <a:lstStyle/>
        <a:p>
          <a:endParaRPr lang="ru-RU"/>
        </a:p>
      </dgm:t>
    </dgm:pt>
    <dgm:pt modelId="{682CFEE9-3CC8-44C4-A701-AAFE5C4B6A9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НАРОДНЫЕ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 ПРОМЫСЛЫ</a:t>
          </a:r>
          <a:endParaRPr kumimoji="0" lang="ru-RU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A579C45-4792-416C-9C88-641ACECFD698}" type="parTrans" cxnId="{5C15669A-CC8C-4E61-9015-68BAE5919E5D}">
      <dgm:prSet/>
      <dgm:spPr/>
      <dgm:t>
        <a:bodyPr/>
        <a:lstStyle/>
        <a:p>
          <a:endParaRPr lang="ru-RU"/>
        </a:p>
      </dgm:t>
    </dgm:pt>
    <dgm:pt modelId="{8514185C-7DFB-400F-B59A-D17C1F4534E8}" type="sibTrans" cxnId="{5C15669A-CC8C-4E61-9015-68BAE5919E5D}">
      <dgm:prSet/>
      <dgm:spPr/>
      <dgm:t>
        <a:bodyPr/>
        <a:lstStyle/>
        <a:p>
          <a:endParaRPr lang="ru-RU"/>
        </a:p>
      </dgm:t>
    </dgm:pt>
    <dgm:pt modelId="{AE43833C-3F27-41CA-8315-F045DF65DA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МОЯ СТРАНА</a:t>
          </a:r>
          <a:endParaRPr kumimoji="0" lang="ru-RU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6DE54B8-0D88-4187-B953-F9E12F2BEA1F}" type="parTrans" cxnId="{ADC987F2-2319-439B-BD7C-BE8347F00E15}">
      <dgm:prSet/>
      <dgm:spPr/>
      <dgm:t>
        <a:bodyPr/>
        <a:lstStyle/>
        <a:p>
          <a:endParaRPr lang="ru-RU"/>
        </a:p>
      </dgm:t>
    </dgm:pt>
    <dgm:pt modelId="{E3FE22B8-E333-412F-BE0D-9BC06C39FBEF}" type="sibTrans" cxnId="{ADC987F2-2319-439B-BD7C-BE8347F00E15}">
      <dgm:prSet/>
      <dgm:spPr/>
      <dgm:t>
        <a:bodyPr/>
        <a:lstStyle/>
        <a:p>
          <a:endParaRPr lang="ru-RU"/>
        </a:p>
      </dgm:t>
    </dgm:pt>
    <dgm:pt modelId="{49D54292-C75C-4F1A-8943-95607E042689}" type="pres">
      <dgm:prSet presAssocID="{62F32749-07BC-4A22-BB74-4BE08639CD4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99015AE-80E1-4970-BB9E-39AB793318BF}" type="pres">
      <dgm:prSet presAssocID="{554623E3-B512-4119-A112-5138F662CF64}" presName="centerShape" presStyleLbl="node0" presStyleIdx="0" presStyleCnt="1"/>
      <dgm:spPr/>
      <dgm:t>
        <a:bodyPr/>
        <a:lstStyle/>
        <a:p>
          <a:endParaRPr lang="ru-RU"/>
        </a:p>
      </dgm:t>
    </dgm:pt>
    <dgm:pt modelId="{735C4113-4BD5-48B6-BDFD-F819951A11BF}" type="pres">
      <dgm:prSet presAssocID="{58811F89-F3FB-4CAC-8C83-6A67AE54643C}" presName="Name9" presStyleLbl="parChTrans1D2" presStyleIdx="0" presStyleCnt="6"/>
      <dgm:spPr/>
      <dgm:t>
        <a:bodyPr/>
        <a:lstStyle/>
        <a:p>
          <a:endParaRPr lang="ru-RU"/>
        </a:p>
      </dgm:t>
    </dgm:pt>
    <dgm:pt modelId="{4EE3A7EA-8630-491A-A095-A062E3AFDED5}" type="pres">
      <dgm:prSet presAssocID="{58811F89-F3FB-4CAC-8C83-6A67AE54643C}" presName="connTx" presStyleLbl="parChTrans1D2" presStyleIdx="0" presStyleCnt="6"/>
      <dgm:spPr/>
      <dgm:t>
        <a:bodyPr/>
        <a:lstStyle/>
        <a:p>
          <a:endParaRPr lang="ru-RU"/>
        </a:p>
      </dgm:t>
    </dgm:pt>
    <dgm:pt modelId="{A85B10DF-06B8-4490-8F3C-EBA6C13EBD03}" type="pres">
      <dgm:prSet presAssocID="{7241756E-B4DB-456A-9AFD-8B6899EA10B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1E8F7-BCC4-49F4-84DA-08CB587D415C}" type="pres">
      <dgm:prSet presAssocID="{56D61595-A8AB-44FD-9433-CB20F3A84FD0}" presName="Name9" presStyleLbl="parChTrans1D2" presStyleIdx="1" presStyleCnt="6"/>
      <dgm:spPr/>
      <dgm:t>
        <a:bodyPr/>
        <a:lstStyle/>
        <a:p>
          <a:endParaRPr lang="ru-RU"/>
        </a:p>
      </dgm:t>
    </dgm:pt>
    <dgm:pt modelId="{3D3AE8E2-FEB8-4E8C-8A43-C85D4ABBCDCC}" type="pres">
      <dgm:prSet presAssocID="{56D61595-A8AB-44FD-9433-CB20F3A84FD0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0C840CC-B068-4BF0-BA68-257CA8685EE7}" type="pres">
      <dgm:prSet presAssocID="{694DEC58-F6D3-4C41-9CD2-F8530ED83CD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80C0F-6B9D-4F95-8532-B902A12EBD83}" type="pres">
      <dgm:prSet presAssocID="{DDE5877C-AFEE-4053-8A40-4ACB1A9FEC46}" presName="Name9" presStyleLbl="parChTrans1D2" presStyleIdx="2" presStyleCnt="6"/>
      <dgm:spPr/>
      <dgm:t>
        <a:bodyPr/>
        <a:lstStyle/>
        <a:p>
          <a:endParaRPr lang="ru-RU"/>
        </a:p>
      </dgm:t>
    </dgm:pt>
    <dgm:pt modelId="{30BC2C5F-C199-4292-A100-B83D136D998B}" type="pres">
      <dgm:prSet presAssocID="{DDE5877C-AFEE-4053-8A40-4ACB1A9FEC4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96FD9A3C-1128-43C8-8E1E-D874DE15D5B3}" type="pres">
      <dgm:prSet presAssocID="{0AF64C13-8BB6-4616-AD6B-42F3D512B83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57460-0B9F-43CD-9AFA-8084DC92521A}" type="pres">
      <dgm:prSet presAssocID="{153F038F-4086-42C2-909A-BC1CD653B40D}" presName="Name9" presStyleLbl="parChTrans1D2" presStyleIdx="3" presStyleCnt="6"/>
      <dgm:spPr/>
      <dgm:t>
        <a:bodyPr/>
        <a:lstStyle/>
        <a:p>
          <a:endParaRPr lang="ru-RU"/>
        </a:p>
      </dgm:t>
    </dgm:pt>
    <dgm:pt modelId="{393C5DC3-0696-4AB0-A1DB-D6943F5CCE8F}" type="pres">
      <dgm:prSet presAssocID="{153F038F-4086-42C2-909A-BC1CD653B40D}" presName="connTx" presStyleLbl="parChTrans1D2" presStyleIdx="3" presStyleCnt="6"/>
      <dgm:spPr/>
      <dgm:t>
        <a:bodyPr/>
        <a:lstStyle/>
        <a:p>
          <a:endParaRPr lang="ru-RU"/>
        </a:p>
      </dgm:t>
    </dgm:pt>
    <dgm:pt modelId="{4D15D58C-7400-4D9D-89FA-79A3696776BC}" type="pres">
      <dgm:prSet presAssocID="{3ED765AF-B76C-4D48-B7E9-E07A2BAB396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A129D-06B2-42DF-A63B-6EB266C17700}" type="pres">
      <dgm:prSet presAssocID="{FA579C45-4792-416C-9C88-641ACECFD698}" presName="Name9" presStyleLbl="parChTrans1D2" presStyleIdx="4" presStyleCnt="6"/>
      <dgm:spPr/>
      <dgm:t>
        <a:bodyPr/>
        <a:lstStyle/>
        <a:p>
          <a:endParaRPr lang="ru-RU"/>
        </a:p>
      </dgm:t>
    </dgm:pt>
    <dgm:pt modelId="{82275110-9346-4FAC-9D45-C41FF98C4949}" type="pres">
      <dgm:prSet presAssocID="{FA579C45-4792-416C-9C88-641ACECFD698}" presName="connTx" presStyleLbl="parChTrans1D2" presStyleIdx="4" presStyleCnt="6"/>
      <dgm:spPr/>
      <dgm:t>
        <a:bodyPr/>
        <a:lstStyle/>
        <a:p>
          <a:endParaRPr lang="ru-RU"/>
        </a:p>
      </dgm:t>
    </dgm:pt>
    <dgm:pt modelId="{54247D28-82F1-4EA4-8998-95D1DDD18994}" type="pres">
      <dgm:prSet presAssocID="{682CFEE9-3CC8-44C4-A701-AAFE5C4B6A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4AB5F-350F-4A1D-9AB3-4A423F495FC8}" type="pres">
      <dgm:prSet presAssocID="{66DE54B8-0D88-4187-B953-F9E12F2BEA1F}" presName="Name9" presStyleLbl="parChTrans1D2" presStyleIdx="5" presStyleCnt="6"/>
      <dgm:spPr/>
      <dgm:t>
        <a:bodyPr/>
        <a:lstStyle/>
        <a:p>
          <a:endParaRPr lang="ru-RU"/>
        </a:p>
      </dgm:t>
    </dgm:pt>
    <dgm:pt modelId="{2DD0F84A-182C-4ABE-8230-F4BE134D6540}" type="pres">
      <dgm:prSet presAssocID="{66DE54B8-0D88-4187-B953-F9E12F2BEA1F}" presName="connTx" presStyleLbl="parChTrans1D2" presStyleIdx="5" presStyleCnt="6"/>
      <dgm:spPr/>
      <dgm:t>
        <a:bodyPr/>
        <a:lstStyle/>
        <a:p>
          <a:endParaRPr lang="ru-RU"/>
        </a:p>
      </dgm:t>
    </dgm:pt>
    <dgm:pt modelId="{891BD662-2BD0-4C08-85F2-491D08021074}" type="pres">
      <dgm:prSet presAssocID="{AE43833C-3F27-41CA-8315-F045DF65DAB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B00B8D-3957-4E34-B827-F143A21FCE96}" type="presOf" srcId="{694DEC58-F6D3-4C41-9CD2-F8530ED83CD9}" destId="{10C840CC-B068-4BF0-BA68-257CA8685EE7}" srcOrd="0" destOrd="0" presId="urn:microsoft.com/office/officeart/2005/8/layout/radial1"/>
    <dgm:cxn modelId="{93B13B7B-0F62-4C0E-86E4-4324F33E355F}" type="presOf" srcId="{56D61595-A8AB-44FD-9433-CB20F3A84FD0}" destId="{7901E8F7-BCC4-49F4-84DA-08CB587D415C}" srcOrd="0" destOrd="0" presId="urn:microsoft.com/office/officeart/2005/8/layout/radial1"/>
    <dgm:cxn modelId="{F7D8B0B7-3900-44CB-8832-93C68E24ED79}" type="presOf" srcId="{62F32749-07BC-4A22-BB74-4BE08639CD47}" destId="{49D54292-C75C-4F1A-8943-95607E042689}" srcOrd="0" destOrd="0" presId="urn:microsoft.com/office/officeart/2005/8/layout/radial1"/>
    <dgm:cxn modelId="{ADA08E8F-8AC8-4337-AF29-C1BC8577FC1F}" srcId="{554623E3-B512-4119-A112-5138F662CF64}" destId="{7241756E-B4DB-456A-9AFD-8B6899EA10B8}" srcOrd="0" destOrd="0" parTransId="{58811F89-F3FB-4CAC-8C83-6A67AE54643C}" sibTransId="{C4CD50CD-94C0-4B72-98EA-5FA9B2DE4C46}"/>
    <dgm:cxn modelId="{BE3E8770-CF27-49CC-8E90-8203F5C7891C}" type="presOf" srcId="{153F038F-4086-42C2-909A-BC1CD653B40D}" destId="{B9F57460-0B9F-43CD-9AFA-8084DC92521A}" srcOrd="0" destOrd="0" presId="urn:microsoft.com/office/officeart/2005/8/layout/radial1"/>
    <dgm:cxn modelId="{D8D2B05B-9BCB-4412-90CE-D88F75378E7E}" type="presOf" srcId="{153F038F-4086-42C2-909A-BC1CD653B40D}" destId="{393C5DC3-0696-4AB0-A1DB-D6943F5CCE8F}" srcOrd="1" destOrd="0" presId="urn:microsoft.com/office/officeart/2005/8/layout/radial1"/>
    <dgm:cxn modelId="{F8101C8D-E7C6-4C7F-A1EB-7677CD79B769}" type="presOf" srcId="{56D61595-A8AB-44FD-9433-CB20F3A84FD0}" destId="{3D3AE8E2-FEB8-4E8C-8A43-C85D4ABBCDCC}" srcOrd="1" destOrd="0" presId="urn:microsoft.com/office/officeart/2005/8/layout/radial1"/>
    <dgm:cxn modelId="{16E481FA-7AC9-41FC-A7D2-AC8380BC1F53}" type="presOf" srcId="{682CFEE9-3CC8-44C4-A701-AAFE5C4B6A97}" destId="{54247D28-82F1-4EA4-8998-95D1DDD18994}" srcOrd="0" destOrd="0" presId="urn:microsoft.com/office/officeart/2005/8/layout/radial1"/>
    <dgm:cxn modelId="{6DC3778B-37E4-441F-9414-2DC27D3C82F8}" srcId="{554623E3-B512-4119-A112-5138F662CF64}" destId="{694DEC58-F6D3-4C41-9CD2-F8530ED83CD9}" srcOrd="1" destOrd="0" parTransId="{56D61595-A8AB-44FD-9433-CB20F3A84FD0}" sibTransId="{1581D74D-4B3A-4DB3-8873-5E31D1EAAD72}"/>
    <dgm:cxn modelId="{D0B062BB-9831-40FD-9659-A866C4542D18}" srcId="{62F32749-07BC-4A22-BB74-4BE08639CD47}" destId="{554623E3-B512-4119-A112-5138F662CF64}" srcOrd="0" destOrd="0" parTransId="{AC858AFA-05DC-4D54-A62C-153148A26AB6}" sibTransId="{72F42837-C702-4BC9-BA23-44D1977D8237}"/>
    <dgm:cxn modelId="{C8D52FB2-0146-4F4C-928C-835B2BB74FA0}" srcId="{554623E3-B512-4119-A112-5138F662CF64}" destId="{3ED765AF-B76C-4D48-B7E9-E07A2BAB3964}" srcOrd="3" destOrd="0" parTransId="{153F038F-4086-42C2-909A-BC1CD653B40D}" sibTransId="{C6A1063C-8E6A-4BA7-9B45-EA6CBD24A548}"/>
    <dgm:cxn modelId="{52BEF503-7F1F-4D0C-9B6F-6B37497DBA8A}" type="presOf" srcId="{66DE54B8-0D88-4187-B953-F9E12F2BEA1F}" destId="{3044AB5F-350F-4A1D-9AB3-4A423F495FC8}" srcOrd="0" destOrd="0" presId="urn:microsoft.com/office/officeart/2005/8/layout/radial1"/>
    <dgm:cxn modelId="{2D45BB27-E4CF-4CCC-A43D-9092F4F62F26}" type="presOf" srcId="{554623E3-B512-4119-A112-5138F662CF64}" destId="{B99015AE-80E1-4970-BB9E-39AB793318BF}" srcOrd="0" destOrd="0" presId="urn:microsoft.com/office/officeart/2005/8/layout/radial1"/>
    <dgm:cxn modelId="{2D727974-BC57-4831-9FE5-DC513DE4D0EB}" type="presOf" srcId="{FA579C45-4792-416C-9C88-641ACECFD698}" destId="{065A129D-06B2-42DF-A63B-6EB266C17700}" srcOrd="0" destOrd="0" presId="urn:microsoft.com/office/officeart/2005/8/layout/radial1"/>
    <dgm:cxn modelId="{1B4E0056-996F-4A3B-A452-E7320D771481}" srcId="{554623E3-B512-4119-A112-5138F662CF64}" destId="{0AF64C13-8BB6-4616-AD6B-42F3D512B83F}" srcOrd="2" destOrd="0" parTransId="{DDE5877C-AFEE-4053-8A40-4ACB1A9FEC46}" sibTransId="{23614539-ED38-4D9A-A991-988427AFDBEC}"/>
    <dgm:cxn modelId="{0BD6A2F3-FCA7-424A-A4AD-C0C15241C1C9}" type="presOf" srcId="{66DE54B8-0D88-4187-B953-F9E12F2BEA1F}" destId="{2DD0F84A-182C-4ABE-8230-F4BE134D6540}" srcOrd="1" destOrd="0" presId="urn:microsoft.com/office/officeart/2005/8/layout/radial1"/>
    <dgm:cxn modelId="{7C9C76E6-E7C7-4998-BCB7-9E351911AF5D}" type="presOf" srcId="{AE43833C-3F27-41CA-8315-F045DF65DAB2}" destId="{891BD662-2BD0-4C08-85F2-491D08021074}" srcOrd="0" destOrd="0" presId="urn:microsoft.com/office/officeart/2005/8/layout/radial1"/>
    <dgm:cxn modelId="{422075B5-F1E6-4876-AF5E-F49B86A3D44C}" type="presOf" srcId="{58811F89-F3FB-4CAC-8C83-6A67AE54643C}" destId="{4EE3A7EA-8630-491A-A095-A062E3AFDED5}" srcOrd="1" destOrd="0" presId="urn:microsoft.com/office/officeart/2005/8/layout/radial1"/>
    <dgm:cxn modelId="{340B7232-3D02-4E9F-97F9-A9A911AF6688}" type="presOf" srcId="{0AF64C13-8BB6-4616-AD6B-42F3D512B83F}" destId="{96FD9A3C-1128-43C8-8E1E-D874DE15D5B3}" srcOrd="0" destOrd="0" presId="urn:microsoft.com/office/officeart/2005/8/layout/radial1"/>
    <dgm:cxn modelId="{69A701E7-0630-4825-B480-FD7347875073}" type="presOf" srcId="{FA579C45-4792-416C-9C88-641ACECFD698}" destId="{82275110-9346-4FAC-9D45-C41FF98C4949}" srcOrd="1" destOrd="0" presId="urn:microsoft.com/office/officeart/2005/8/layout/radial1"/>
    <dgm:cxn modelId="{F0306D76-653F-46DD-A6D0-D5F6049D42AD}" type="presOf" srcId="{DDE5877C-AFEE-4053-8A40-4ACB1A9FEC46}" destId="{ECA80C0F-6B9D-4F95-8532-B902A12EBD83}" srcOrd="0" destOrd="0" presId="urn:microsoft.com/office/officeart/2005/8/layout/radial1"/>
    <dgm:cxn modelId="{2B6E57A3-BC65-4FF5-8972-5AE9B52EEB8F}" type="presOf" srcId="{7241756E-B4DB-456A-9AFD-8B6899EA10B8}" destId="{A85B10DF-06B8-4490-8F3C-EBA6C13EBD03}" srcOrd="0" destOrd="0" presId="urn:microsoft.com/office/officeart/2005/8/layout/radial1"/>
    <dgm:cxn modelId="{208E9C98-BD04-46CA-AA0E-9CAE1DB3ECDD}" type="presOf" srcId="{3ED765AF-B76C-4D48-B7E9-E07A2BAB3964}" destId="{4D15D58C-7400-4D9D-89FA-79A3696776BC}" srcOrd="0" destOrd="0" presId="urn:microsoft.com/office/officeart/2005/8/layout/radial1"/>
    <dgm:cxn modelId="{3048403D-10B6-4B70-BE0C-76CC5F7D91C5}" type="presOf" srcId="{58811F89-F3FB-4CAC-8C83-6A67AE54643C}" destId="{735C4113-4BD5-48B6-BDFD-F819951A11BF}" srcOrd="0" destOrd="0" presId="urn:microsoft.com/office/officeart/2005/8/layout/radial1"/>
    <dgm:cxn modelId="{6BCF50A9-F2D2-4429-BD72-23CE4DEC18F4}" type="presOf" srcId="{DDE5877C-AFEE-4053-8A40-4ACB1A9FEC46}" destId="{30BC2C5F-C199-4292-A100-B83D136D998B}" srcOrd="1" destOrd="0" presId="urn:microsoft.com/office/officeart/2005/8/layout/radial1"/>
    <dgm:cxn modelId="{ADC987F2-2319-439B-BD7C-BE8347F00E15}" srcId="{554623E3-B512-4119-A112-5138F662CF64}" destId="{AE43833C-3F27-41CA-8315-F045DF65DAB2}" srcOrd="5" destOrd="0" parTransId="{66DE54B8-0D88-4187-B953-F9E12F2BEA1F}" sibTransId="{E3FE22B8-E333-412F-BE0D-9BC06C39FBEF}"/>
    <dgm:cxn modelId="{5C15669A-CC8C-4E61-9015-68BAE5919E5D}" srcId="{554623E3-B512-4119-A112-5138F662CF64}" destId="{682CFEE9-3CC8-44C4-A701-AAFE5C4B6A97}" srcOrd="4" destOrd="0" parTransId="{FA579C45-4792-416C-9C88-641ACECFD698}" sibTransId="{8514185C-7DFB-400F-B59A-D17C1F4534E8}"/>
    <dgm:cxn modelId="{993257BD-5A34-45FE-B5D7-80F9D02F5194}" type="presParOf" srcId="{49D54292-C75C-4F1A-8943-95607E042689}" destId="{B99015AE-80E1-4970-BB9E-39AB793318BF}" srcOrd="0" destOrd="0" presId="urn:microsoft.com/office/officeart/2005/8/layout/radial1"/>
    <dgm:cxn modelId="{CF274383-575A-4D78-A88A-F7D3118B0161}" type="presParOf" srcId="{49D54292-C75C-4F1A-8943-95607E042689}" destId="{735C4113-4BD5-48B6-BDFD-F819951A11BF}" srcOrd="1" destOrd="0" presId="urn:microsoft.com/office/officeart/2005/8/layout/radial1"/>
    <dgm:cxn modelId="{FF4A5CDA-ACEB-4C90-A4F1-2C90F9926D54}" type="presParOf" srcId="{735C4113-4BD5-48B6-BDFD-F819951A11BF}" destId="{4EE3A7EA-8630-491A-A095-A062E3AFDED5}" srcOrd="0" destOrd="0" presId="urn:microsoft.com/office/officeart/2005/8/layout/radial1"/>
    <dgm:cxn modelId="{FA4A5861-DF88-4C38-8B09-8EE4F253F0D2}" type="presParOf" srcId="{49D54292-C75C-4F1A-8943-95607E042689}" destId="{A85B10DF-06B8-4490-8F3C-EBA6C13EBD03}" srcOrd="2" destOrd="0" presId="urn:microsoft.com/office/officeart/2005/8/layout/radial1"/>
    <dgm:cxn modelId="{BE2549EA-A267-4792-9F3C-61D859EB0968}" type="presParOf" srcId="{49D54292-C75C-4F1A-8943-95607E042689}" destId="{7901E8F7-BCC4-49F4-84DA-08CB587D415C}" srcOrd="3" destOrd="0" presId="urn:microsoft.com/office/officeart/2005/8/layout/radial1"/>
    <dgm:cxn modelId="{62C19065-E531-45C9-A475-18F099C06735}" type="presParOf" srcId="{7901E8F7-BCC4-49F4-84DA-08CB587D415C}" destId="{3D3AE8E2-FEB8-4E8C-8A43-C85D4ABBCDCC}" srcOrd="0" destOrd="0" presId="urn:microsoft.com/office/officeart/2005/8/layout/radial1"/>
    <dgm:cxn modelId="{B2CB3FB0-423F-44CC-9158-7A06F3813150}" type="presParOf" srcId="{49D54292-C75C-4F1A-8943-95607E042689}" destId="{10C840CC-B068-4BF0-BA68-257CA8685EE7}" srcOrd="4" destOrd="0" presId="urn:microsoft.com/office/officeart/2005/8/layout/radial1"/>
    <dgm:cxn modelId="{10FEBE47-CD24-4830-8E9B-722B77815453}" type="presParOf" srcId="{49D54292-C75C-4F1A-8943-95607E042689}" destId="{ECA80C0F-6B9D-4F95-8532-B902A12EBD83}" srcOrd="5" destOrd="0" presId="urn:microsoft.com/office/officeart/2005/8/layout/radial1"/>
    <dgm:cxn modelId="{8555630D-7AEE-4607-9C4E-7CBD73430EC0}" type="presParOf" srcId="{ECA80C0F-6B9D-4F95-8532-B902A12EBD83}" destId="{30BC2C5F-C199-4292-A100-B83D136D998B}" srcOrd="0" destOrd="0" presId="urn:microsoft.com/office/officeart/2005/8/layout/radial1"/>
    <dgm:cxn modelId="{D5918725-8F1C-4DD6-9746-9A92AA7BAD3D}" type="presParOf" srcId="{49D54292-C75C-4F1A-8943-95607E042689}" destId="{96FD9A3C-1128-43C8-8E1E-D874DE15D5B3}" srcOrd="6" destOrd="0" presId="urn:microsoft.com/office/officeart/2005/8/layout/radial1"/>
    <dgm:cxn modelId="{C626B7DF-EEF5-451B-B1F4-BC6D0B08809B}" type="presParOf" srcId="{49D54292-C75C-4F1A-8943-95607E042689}" destId="{B9F57460-0B9F-43CD-9AFA-8084DC92521A}" srcOrd="7" destOrd="0" presId="urn:microsoft.com/office/officeart/2005/8/layout/radial1"/>
    <dgm:cxn modelId="{79CA709B-0FAA-4E4F-BE7A-CABEF1494AE7}" type="presParOf" srcId="{B9F57460-0B9F-43CD-9AFA-8084DC92521A}" destId="{393C5DC3-0696-4AB0-A1DB-D6943F5CCE8F}" srcOrd="0" destOrd="0" presId="urn:microsoft.com/office/officeart/2005/8/layout/radial1"/>
    <dgm:cxn modelId="{A47680B9-F55E-48DE-B3D2-C1F44F08C0DF}" type="presParOf" srcId="{49D54292-C75C-4F1A-8943-95607E042689}" destId="{4D15D58C-7400-4D9D-89FA-79A3696776BC}" srcOrd="8" destOrd="0" presId="urn:microsoft.com/office/officeart/2005/8/layout/radial1"/>
    <dgm:cxn modelId="{41BF37EE-4E85-4DBB-9710-2639A3EF96F2}" type="presParOf" srcId="{49D54292-C75C-4F1A-8943-95607E042689}" destId="{065A129D-06B2-42DF-A63B-6EB266C17700}" srcOrd="9" destOrd="0" presId="urn:microsoft.com/office/officeart/2005/8/layout/radial1"/>
    <dgm:cxn modelId="{D1C49321-A98F-414F-8B80-3F7E34A8A01C}" type="presParOf" srcId="{065A129D-06B2-42DF-A63B-6EB266C17700}" destId="{82275110-9346-4FAC-9D45-C41FF98C4949}" srcOrd="0" destOrd="0" presId="urn:microsoft.com/office/officeart/2005/8/layout/radial1"/>
    <dgm:cxn modelId="{F2B729AA-F087-4F83-9AF0-AA8AC4FC0D28}" type="presParOf" srcId="{49D54292-C75C-4F1A-8943-95607E042689}" destId="{54247D28-82F1-4EA4-8998-95D1DDD18994}" srcOrd="10" destOrd="0" presId="urn:microsoft.com/office/officeart/2005/8/layout/radial1"/>
    <dgm:cxn modelId="{D2890420-74A7-4D13-A2AE-C6101FE03037}" type="presParOf" srcId="{49D54292-C75C-4F1A-8943-95607E042689}" destId="{3044AB5F-350F-4A1D-9AB3-4A423F495FC8}" srcOrd="11" destOrd="0" presId="urn:microsoft.com/office/officeart/2005/8/layout/radial1"/>
    <dgm:cxn modelId="{6FBE0329-D1E8-4EE7-B5FE-30103B068167}" type="presParOf" srcId="{3044AB5F-350F-4A1D-9AB3-4A423F495FC8}" destId="{2DD0F84A-182C-4ABE-8230-F4BE134D6540}" srcOrd="0" destOrd="0" presId="urn:microsoft.com/office/officeart/2005/8/layout/radial1"/>
    <dgm:cxn modelId="{A77DB393-0F88-4C14-8E19-F70623BCD525}" type="presParOf" srcId="{49D54292-C75C-4F1A-8943-95607E042689}" destId="{891BD662-2BD0-4C08-85F2-491D0802107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015AE-80E1-4970-BB9E-39AB793318BF}">
      <dsp:nvSpPr>
        <dsp:cNvPr id="0" name=""/>
        <dsp:cNvSpPr/>
      </dsp:nvSpPr>
      <dsp:spPr>
        <a:xfrm>
          <a:off x="3912445" y="1513200"/>
          <a:ext cx="1150063" cy="1150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МОЙ ДОМ РОССИЯ</a:t>
          </a:r>
          <a:endParaRPr kumimoji="0" lang="ru-RU" sz="1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080868" y="1681623"/>
        <a:ext cx="813217" cy="813217"/>
      </dsp:txXfrm>
    </dsp:sp>
    <dsp:sp modelId="{735C4113-4BD5-48B6-BDFD-F819951A11BF}">
      <dsp:nvSpPr>
        <dsp:cNvPr id="0" name=""/>
        <dsp:cNvSpPr/>
      </dsp:nvSpPr>
      <dsp:spPr>
        <a:xfrm rot="16200000">
          <a:off x="4313882" y="1328072"/>
          <a:ext cx="347190" cy="23065"/>
        </a:xfrm>
        <a:custGeom>
          <a:avLst/>
          <a:gdLst/>
          <a:ahLst/>
          <a:cxnLst/>
          <a:rect l="0" t="0" r="0" b="0"/>
          <a:pathLst>
            <a:path>
              <a:moveTo>
                <a:pt x="0" y="11532"/>
              </a:moveTo>
              <a:lnTo>
                <a:pt x="347190" y="115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78797" y="1330925"/>
        <a:ext cx="17359" cy="17359"/>
      </dsp:txXfrm>
    </dsp:sp>
    <dsp:sp modelId="{A85B10DF-06B8-4490-8F3C-EBA6C13EBD03}">
      <dsp:nvSpPr>
        <dsp:cNvPr id="0" name=""/>
        <dsp:cNvSpPr/>
      </dsp:nvSpPr>
      <dsp:spPr>
        <a:xfrm>
          <a:off x="3912445" y="15946"/>
          <a:ext cx="1150063" cy="1150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МОЯ  СТОЛИЦА</a:t>
          </a:r>
          <a:endParaRPr kumimoji="0" lang="ru-RU" sz="10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080868" y="184369"/>
        <a:ext cx="813217" cy="813217"/>
      </dsp:txXfrm>
    </dsp:sp>
    <dsp:sp modelId="{7901E8F7-BCC4-49F4-84DA-08CB587D415C}">
      <dsp:nvSpPr>
        <dsp:cNvPr id="0" name=""/>
        <dsp:cNvSpPr/>
      </dsp:nvSpPr>
      <dsp:spPr>
        <a:xfrm rot="19800000">
          <a:off x="4962212" y="1702385"/>
          <a:ext cx="347190" cy="23065"/>
        </a:xfrm>
        <a:custGeom>
          <a:avLst/>
          <a:gdLst/>
          <a:ahLst/>
          <a:cxnLst/>
          <a:rect l="0" t="0" r="0" b="0"/>
          <a:pathLst>
            <a:path>
              <a:moveTo>
                <a:pt x="0" y="11532"/>
              </a:moveTo>
              <a:lnTo>
                <a:pt x="347190" y="115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27127" y="1705238"/>
        <a:ext cx="17359" cy="17359"/>
      </dsp:txXfrm>
    </dsp:sp>
    <dsp:sp modelId="{10C840CC-B068-4BF0-BA68-257CA8685EE7}">
      <dsp:nvSpPr>
        <dsp:cNvPr id="0" name=""/>
        <dsp:cNvSpPr/>
      </dsp:nvSpPr>
      <dsp:spPr>
        <a:xfrm>
          <a:off x="5209105" y="764573"/>
          <a:ext cx="1150063" cy="1150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МОЙ РАЙОН</a:t>
          </a:r>
          <a:endParaRPr kumimoji="0" lang="ru-RU" sz="10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377528" y="932996"/>
        <a:ext cx="813217" cy="813217"/>
      </dsp:txXfrm>
    </dsp:sp>
    <dsp:sp modelId="{ECA80C0F-6B9D-4F95-8532-B902A12EBD83}">
      <dsp:nvSpPr>
        <dsp:cNvPr id="0" name=""/>
        <dsp:cNvSpPr/>
      </dsp:nvSpPr>
      <dsp:spPr>
        <a:xfrm rot="1800000">
          <a:off x="4962212" y="2451012"/>
          <a:ext cx="347190" cy="23065"/>
        </a:xfrm>
        <a:custGeom>
          <a:avLst/>
          <a:gdLst/>
          <a:ahLst/>
          <a:cxnLst/>
          <a:rect l="0" t="0" r="0" b="0"/>
          <a:pathLst>
            <a:path>
              <a:moveTo>
                <a:pt x="0" y="11532"/>
              </a:moveTo>
              <a:lnTo>
                <a:pt x="347190" y="115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27127" y="2453865"/>
        <a:ext cx="17359" cy="17359"/>
      </dsp:txXfrm>
    </dsp:sp>
    <dsp:sp modelId="{96FD9A3C-1128-43C8-8E1E-D874DE15D5B3}">
      <dsp:nvSpPr>
        <dsp:cNvPr id="0" name=""/>
        <dsp:cNvSpPr/>
      </dsp:nvSpPr>
      <dsp:spPr>
        <a:xfrm>
          <a:off x="5209105" y="2261827"/>
          <a:ext cx="1150063" cy="1150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ВОЕННЫЕ СБОРЫ</a:t>
          </a:r>
          <a:endParaRPr kumimoji="0" lang="ru-RU" sz="10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377528" y="2430250"/>
        <a:ext cx="813217" cy="813217"/>
      </dsp:txXfrm>
    </dsp:sp>
    <dsp:sp modelId="{B9F57460-0B9F-43CD-9AFA-8084DC92521A}">
      <dsp:nvSpPr>
        <dsp:cNvPr id="0" name=""/>
        <dsp:cNvSpPr/>
      </dsp:nvSpPr>
      <dsp:spPr>
        <a:xfrm rot="5400000">
          <a:off x="4313882" y="2825325"/>
          <a:ext cx="347190" cy="23065"/>
        </a:xfrm>
        <a:custGeom>
          <a:avLst/>
          <a:gdLst/>
          <a:ahLst/>
          <a:cxnLst/>
          <a:rect l="0" t="0" r="0" b="0"/>
          <a:pathLst>
            <a:path>
              <a:moveTo>
                <a:pt x="0" y="11532"/>
              </a:moveTo>
              <a:lnTo>
                <a:pt x="347190" y="115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78797" y="2828178"/>
        <a:ext cx="17359" cy="17359"/>
      </dsp:txXfrm>
    </dsp:sp>
    <dsp:sp modelId="{4D15D58C-7400-4D9D-89FA-79A3696776BC}">
      <dsp:nvSpPr>
        <dsp:cNvPr id="0" name=""/>
        <dsp:cNvSpPr/>
      </dsp:nvSpPr>
      <dsp:spPr>
        <a:xfrm>
          <a:off x="3912445" y="3010453"/>
          <a:ext cx="1150063" cy="1150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НАШИ ПИСАТЕЛИ</a:t>
          </a:r>
          <a:endParaRPr kumimoji="0" lang="ru-RU" sz="10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080868" y="3178876"/>
        <a:ext cx="813217" cy="813217"/>
      </dsp:txXfrm>
    </dsp:sp>
    <dsp:sp modelId="{065A129D-06B2-42DF-A63B-6EB266C17700}">
      <dsp:nvSpPr>
        <dsp:cNvPr id="0" name=""/>
        <dsp:cNvSpPr/>
      </dsp:nvSpPr>
      <dsp:spPr>
        <a:xfrm rot="9000000">
          <a:off x="3665552" y="2451012"/>
          <a:ext cx="347190" cy="23065"/>
        </a:xfrm>
        <a:custGeom>
          <a:avLst/>
          <a:gdLst/>
          <a:ahLst/>
          <a:cxnLst/>
          <a:rect l="0" t="0" r="0" b="0"/>
          <a:pathLst>
            <a:path>
              <a:moveTo>
                <a:pt x="0" y="11532"/>
              </a:moveTo>
              <a:lnTo>
                <a:pt x="347190" y="115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830468" y="2453865"/>
        <a:ext cx="17359" cy="17359"/>
      </dsp:txXfrm>
    </dsp:sp>
    <dsp:sp modelId="{54247D28-82F1-4EA4-8998-95D1DDD18994}">
      <dsp:nvSpPr>
        <dsp:cNvPr id="0" name=""/>
        <dsp:cNvSpPr/>
      </dsp:nvSpPr>
      <dsp:spPr>
        <a:xfrm>
          <a:off x="2615786" y="2261827"/>
          <a:ext cx="1150063" cy="1150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НАРОДНЫЕ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 ПРОМЫСЛЫ</a:t>
          </a:r>
          <a:endParaRPr kumimoji="0" lang="ru-RU" sz="10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784209" y="2430250"/>
        <a:ext cx="813217" cy="813217"/>
      </dsp:txXfrm>
    </dsp:sp>
    <dsp:sp modelId="{3044AB5F-350F-4A1D-9AB3-4A423F495FC8}">
      <dsp:nvSpPr>
        <dsp:cNvPr id="0" name=""/>
        <dsp:cNvSpPr/>
      </dsp:nvSpPr>
      <dsp:spPr>
        <a:xfrm rot="12600000">
          <a:off x="3665552" y="1702385"/>
          <a:ext cx="347190" cy="23065"/>
        </a:xfrm>
        <a:custGeom>
          <a:avLst/>
          <a:gdLst/>
          <a:ahLst/>
          <a:cxnLst/>
          <a:rect l="0" t="0" r="0" b="0"/>
          <a:pathLst>
            <a:path>
              <a:moveTo>
                <a:pt x="0" y="11532"/>
              </a:moveTo>
              <a:lnTo>
                <a:pt x="347190" y="115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830468" y="1705238"/>
        <a:ext cx="17359" cy="17359"/>
      </dsp:txXfrm>
    </dsp:sp>
    <dsp:sp modelId="{891BD662-2BD0-4C08-85F2-491D08021074}">
      <dsp:nvSpPr>
        <dsp:cNvPr id="0" name=""/>
        <dsp:cNvSpPr/>
      </dsp:nvSpPr>
      <dsp:spPr>
        <a:xfrm>
          <a:off x="2615786" y="764573"/>
          <a:ext cx="1150063" cy="1150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МОЯ СТРАНА</a:t>
          </a:r>
          <a:endParaRPr kumimoji="0" lang="ru-RU" sz="10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784209" y="932996"/>
        <a:ext cx="813217" cy="813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3C9A3-3F79-406F-B5DC-7AD6D42870D6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599A2-BAC9-47B4-A180-209F2B8CD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8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599A2-BAC9-47B4-A180-209F2B8CDB5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4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6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188640"/>
            <a:ext cx="88569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Муниципальное бюджетное дошкольное образовательное учреждение детский сад № 139 « Чебурашка»  г. Улан-Удэ </a:t>
            </a:r>
          </a:p>
          <a:p>
            <a:endParaRPr lang="ru-RU" sz="20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BatangChe" pitchFamily="49" charset="-127"/>
                <a:ea typeface="BatangChe" pitchFamily="49" charset="-127"/>
              </a:rPr>
              <a:t>МОЙ ДОМ –МОЯ РОССИЯ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endParaRPr lang="ru-RU" dirty="0"/>
          </a:p>
          <a:p>
            <a:pPr algn="r"/>
            <a:r>
              <a:rPr lang="ru-RU" sz="2000" dirty="0">
                <a:solidFill>
                  <a:srgbClr val="0070C0"/>
                </a:solidFill>
              </a:rPr>
              <a:t>Автор: воспитатель подготовительной группы </a:t>
            </a:r>
          </a:p>
          <a:p>
            <a:pPr algn="r"/>
            <a:r>
              <a:rPr lang="ru-RU" sz="2000" dirty="0">
                <a:solidFill>
                  <a:srgbClr val="0070C0"/>
                </a:solidFill>
              </a:rPr>
              <a:t>Дубинина Наталья Алексеевна</a:t>
            </a:r>
          </a:p>
        </p:txBody>
      </p:sp>
    </p:spTree>
    <p:extLst>
      <p:ext uri="{BB962C8B-B14F-4D97-AF65-F5344CB8AC3E}">
        <p14:creationId xmlns:p14="http://schemas.microsoft.com/office/powerpoint/2010/main" val="313470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908" y="-354385"/>
            <a:ext cx="8229600" cy="155015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город – Улан-Удэ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481" y="1794094"/>
            <a:ext cx="3012810" cy="155015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2736304" cy="3648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77" y="3573016"/>
            <a:ext cx="4035137" cy="302635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4443E06-EC15-46BE-998C-39A2AE8E4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82" y="692696"/>
            <a:ext cx="4140208" cy="310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0C2F5C9D-D270-4168-B21E-B6B2818BB78F}"/>
              </a:ext>
            </a:extLst>
          </p:cNvPr>
          <p:cNvSpPr/>
          <p:nvPr/>
        </p:nvSpPr>
        <p:spPr>
          <a:xfrm>
            <a:off x="7180451" y="4844933"/>
            <a:ext cx="1677057" cy="1646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Знакомство детей с культурой родного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867537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2" y="2231395"/>
            <a:ext cx="8787985" cy="4525963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87424"/>
            <a:ext cx="8229600" cy="18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Столица - Москва</a:t>
            </a:r>
          </a:p>
        </p:txBody>
      </p:sp>
      <p:pic>
        <p:nvPicPr>
          <p:cNvPr id="6" name="Picture 6" descr="IMG_0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319" y="750390"/>
            <a:ext cx="3934362" cy="267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72273" y="3428045"/>
            <a:ext cx="51682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Владимир Борисов</a:t>
            </a:r>
          </a:p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Городов не перечесть:</a:t>
            </a: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 Париж, и Лондон есть,</a:t>
            </a: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Рим, Венеция, Берлин,</a:t>
            </a: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Вена, Токио, Пекин —</a:t>
            </a: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Городов великих, славных,</a:t>
            </a: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Людных, шумных, ярких самых.</a:t>
            </a: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Удивительных... и всё же</a:t>
            </a: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Есть один — всего дороже,</a:t>
            </a: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Город, близкий и родной,</a:t>
            </a: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Тот, что нарекли Москвой.</a:t>
            </a:r>
          </a:p>
        </p:txBody>
      </p:sp>
      <p:pic>
        <p:nvPicPr>
          <p:cNvPr id="7" name="Picture 4" descr="IMG_0109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2" y="1556792"/>
            <a:ext cx="4041881" cy="293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984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Познавательные занятия, беседы, выставки рисунков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7" y="2108899"/>
            <a:ext cx="8784975" cy="452596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03" y="3269724"/>
            <a:ext cx="2168026" cy="28907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0" y="1335282"/>
            <a:ext cx="2674477" cy="2005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48" y="1881812"/>
            <a:ext cx="2428795" cy="32383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B9BDA7D-89C3-42ED-AE50-4E240CB6C9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270" y="3501008"/>
            <a:ext cx="3124793" cy="22404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520B071-5E73-4228-BD3E-57F0BD09F5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9069" y="1202781"/>
            <a:ext cx="2929260" cy="21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20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2" y="3540148"/>
            <a:ext cx="8596996" cy="3129212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99392"/>
            <a:ext cx="8229600" cy="95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Народные промыслы России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1308349"/>
            <a:ext cx="43204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Славилась Россия чудо-мастерами,</a:t>
            </a:r>
          </a:p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Дерево и глину в сказку превращали.</a:t>
            </a:r>
          </a:p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Красками и кистью красоту творили;</a:t>
            </a:r>
          </a:p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Своему искусству молодых учили.</a:t>
            </a:r>
          </a:p>
        </p:txBody>
      </p:sp>
      <p:pic>
        <p:nvPicPr>
          <p:cNvPr id="7" name="Picture 5" descr="DSC00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3" y="2935619"/>
            <a:ext cx="3815357" cy="280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7C0DBB3-682D-4948-909E-A80695BCA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3479"/>
            <a:ext cx="3744415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5319861-FE51-4D36-8BD6-8AA5DDA33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16638"/>
            <a:ext cx="3938458" cy="262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060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024301"/>
          </a:xfrm>
        </p:spPr>
        <p:txBody>
          <a:bodyPr>
            <a:normAutofit/>
          </a:bodyPr>
          <a:lstStyle/>
          <a:p>
            <a:r>
              <a:rPr lang="ru-RU" sz="3200" b="1" kern="0" dirty="0">
                <a:solidFill>
                  <a:srgbClr val="002060"/>
                </a:solidFill>
                <a:latin typeface="Arial"/>
                <a:cs typeface="Arial"/>
              </a:rPr>
              <a:t>Выводы: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8712969" cy="387789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A148D0-BBD3-4B03-8873-DE9C89AFD377}"/>
              </a:ext>
            </a:extLst>
          </p:cNvPr>
          <p:cNvSpPr txBox="1"/>
          <p:nvPr/>
        </p:nvSpPr>
        <p:spPr>
          <a:xfrm>
            <a:off x="179512" y="924909"/>
            <a:ext cx="8856984" cy="4520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проживания темы проекта, дети проявили активный познавательный интерес. Проект предоставил каждому ребёнку возможность не только получать знания, но и развивать творческие способности, формировать коммуникативные навыки, высказывать собственные суждения. Дети с удовольствием делились информацией со сверстниками. Полученные знания способствовали развитию у детей патриотизма, любви к Родине, интереса к культуре и традициям русского народа;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этого проекта способствовала сближению родителей, детей и педагогов. Ведь ничто так не сближает, как совместное творчество и открытие чего-то нового.</a:t>
            </a:r>
          </a:p>
        </p:txBody>
      </p:sp>
    </p:spTree>
    <p:extLst>
      <p:ext uri="{BB962C8B-B14F-4D97-AF65-F5344CB8AC3E}">
        <p14:creationId xmlns:p14="http://schemas.microsoft.com/office/powerpoint/2010/main" val="2227852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08FB85F-B427-46A1-A597-2199F323D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41657"/>
            <a:ext cx="8327268" cy="62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34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352927" cy="4930554"/>
          </a:xfrm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8496944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вашей семье и под вашим руководством растёт будущий гражданин. Всё, что совершается в стране, через вашу душу и вашу мысль должно приходить к детям»</a:t>
            </a:r>
          </a:p>
          <a:p>
            <a:pPr algn="r">
              <a:lnSpc>
                <a:spcPct val="90000"/>
              </a:lnSpc>
            </a:pP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С. Макаренко</a:t>
            </a:r>
          </a:p>
          <a:p>
            <a:pPr algn="r">
              <a:lnSpc>
                <a:spcPct val="90000"/>
              </a:lnSpc>
            </a:pP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«…я не знаю ничего более  близкого</a:t>
            </a:r>
          </a:p>
          <a:p>
            <a:pPr algn="r">
              <a:lnSpc>
                <a:spcPct val="90000"/>
              </a:lnSpc>
            </a:pP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мне, чем наши простые русские</a:t>
            </a:r>
          </a:p>
          <a:p>
            <a:pPr algn="r">
              <a:lnSpc>
                <a:spcPct val="90000"/>
              </a:lnSpc>
            </a:pP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люди, и ничего более прекрасного,</a:t>
            </a:r>
          </a:p>
          <a:p>
            <a:pPr algn="r">
              <a:lnSpc>
                <a:spcPct val="90000"/>
              </a:lnSpc>
            </a:pP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наша земля»</a:t>
            </a:r>
          </a:p>
          <a:p>
            <a:pPr algn="r">
              <a:lnSpc>
                <a:spcPct val="90000"/>
              </a:lnSpc>
            </a:pP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К.Г. Паустовский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7150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3200" b="1" kern="0" dirty="0">
                <a:solidFill>
                  <a:srgbClr val="002060"/>
                </a:solidFill>
                <a:latin typeface="Arial"/>
                <a:cs typeface="Arial"/>
              </a:rPr>
              <a:t>Актуальность и обоснование выбранной темы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7" y="1988840"/>
            <a:ext cx="8640959" cy="4525963"/>
          </a:xfrm>
        </p:spPr>
      </p:pic>
      <p:sp>
        <p:nvSpPr>
          <p:cNvPr id="3" name="Прямоугольник 2"/>
          <p:cNvSpPr/>
          <p:nvPr/>
        </p:nvSpPr>
        <p:spPr>
          <a:xfrm>
            <a:off x="323528" y="1196752"/>
            <a:ext cx="8712968" cy="45243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Детство – то время, когда возможно подлинное, искреннее погружение в истоки национальной культуры, к русским корням, любовь к родине, к тем местам, где родился и вырос, к матери, родным и близким.    Знакомство детей с символами окружающего мира способствует появлению у ребенка осмысления элементарных данных понятий.  Этой цели способствуют познавательные занятия. В ознакомлении детей с культурой, традициями закрепляется социальное поведение, помогающее ребенку осознать свою национальную принадлежность, а яркая эмоциональная форма и содержание воспитывают положительные чувства.</a:t>
            </a:r>
          </a:p>
        </p:txBody>
      </p:sp>
    </p:spTree>
    <p:extLst>
      <p:ext uri="{BB962C8B-B14F-4D97-AF65-F5344CB8AC3E}">
        <p14:creationId xmlns:p14="http://schemas.microsoft.com/office/powerpoint/2010/main" val="25814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проекта: дети подготовительной группы, педагог, родители детей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7" y="1196752"/>
            <a:ext cx="8834299" cy="531805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E4C332-BA11-4296-9CE5-AA2FBB7EFD5A}"/>
              </a:ext>
            </a:extLst>
          </p:cNvPr>
          <p:cNvSpPr txBox="1"/>
          <p:nvPr/>
        </p:nvSpPr>
        <p:spPr>
          <a:xfrm>
            <a:off x="202197" y="1196752"/>
            <a:ext cx="87129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проекта: познавательно – воспитательный</a:t>
            </a:r>
          </a:p>
          <a:p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Продолжительность: краткосрочный (1 неделя)</a:t>
            </a:r>
          </a:p>
          <a:p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– воспитание дошкольника - патриота через знакомство с народным искусством и традициями, участия в народных праздниках. Воспитывать гордость за свой народ, уважать прошлое и настоящее. </a:t>
            </a:r>
          </a:p>
        </p:txBody>
      </p:sp>
    </p:spTree>
    <p:extLst>
      <p:ext uri="{BB962C8B-B14F-4D97-AF65-F5344CB8AC3E}">
        <p14:creationId xmlns:p14="http://schemas.microsoft.com/office/powerpoint/2010/main" val="135644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568952" cy="4525963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415206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психолого-педагогических исследований, педагогической практики показывает, что препятствием, затрудняющим процесс развития основ гражданственности и патриотизма у детей дошкольного возраста является не только недостаточность научно обоснованной, теоретической базы в этом направлении, не изученность начальной ступени формирования ребенка как гражданина, непонимание значимости развития гражданских чувств, но и неумение педагогов применять адекватные формы этой работы в современных условиях. Практика остро нуждается в технологических разработках данного вопроса. </a:t>
            </a:r>
          </a:p>
        </p:txBody>
      </p:sp>
    </p:spTree>
    <p:extLst>
      <p:ext uri="{BB962C8B-B14F-4D97-AF65-F5344CB8AC3E}">
        <p14:creationId xmlns:p14="http://schemas.microsoft.com/office/powerpoint/2010/main" val="419335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31979"/>
            <a:ext cx="8820980" cy="3535892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116633"/>
            <a:ext cx="925252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Приобщать детей к познанию культурных традиций через творческую, познавательно – исследовательскую деятельность;</a:t>
            </a:r>
          </a:p>
          <a:p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Воспитывать патриотические и интернациональные чувства, любовь к России. Углублять и уточнять представления о Родине – России. Поощрять интерес детей к событиям, происходящим в стране, воспитывать чувство гордости за её достижения. Закреплять знания о флаге, гербе, гимне России;</a:t>
            </a:r>
          </a:p>
          <a:p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представления о том, что Россия огромная, многонациональная страна. Воспитывать уважение к людям разных национальностей и их обычаям;</a:t>
            </a:r>
          </a:p>
          <a:p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Формировать у детей чувство любви к родному краю, своей малой родине на основе приобщения к родной природе, культуре и традициям;</a:t>
            </a:r>
          </a:p>
          <a:p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у детей познавательные процессы (восприятие, память, внимание, воображение, мышление) и мыслительные операции (анализ, синтез, сравнение, обобщение) посредством специальных игр и упражнений.</a:t>
            </a:r>
          </a:p>
        </p:txBody>
      </p:sp>
    </p:spTree>
    <p:extLst>
      <p:ext uri="{BB962C8B-B14F-4D97-AF65-F5344CB8AC3E}">
        <p14:creationId xmlns:p14="http://schemas.microsoft.com/office/powerpoint/2010/main" val="32654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B78A1E-3181-46EE-A52F-FB89DC36C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70609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проекта</a:t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5" y="1052736"/>
            <a:ext cx="8739975" cy="569612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40B7B4-0E42-4BB8-B118-02A215C89FCB}"/>
              </a:ext>
            </a:extLst>
          </p:cNvPr>
          <p:cNvSpPr txBox="1"/>
          <p:nvPr/>
        </p:nvSpPr>
        <p:spPr>
          <a:xfrm>
            <a:off x="251520" y="620688"/>
            <a:ext cx="878497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этап: подготовительный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предметной среды; подготовка материала вместе с родителями и детьми для их самостоятельной деятельности (энциклопедии, иллюстрации, фотографии, раскраски и т. д.); подготовка детской литературы, дидактических и подвижных игр.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этап: основной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Продуктивная деятельность, занятия по развитию речи, чтение художественной литературы, заучивание стихотворений, выставки детских рисунков, рассматривание открыток, плакатов, альбомов, беседы;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родителями: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Консультация для родителей: «Почему детей надо знакомить с историей и культурой своего народа, что в дальнейшем приведет к обеднению его нравственно-патриотических чувств»;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этап: заключительный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Систематизация материала, итоговая презентация, выставка - фотоколлаж</a:t>
            </a:r>
          </a:p>
        </p:txBody>
      </p:sp>
    </p:spTree>
    <p:extLst>
      <p:ext uri="{BB962C8B-B14F-4D97-AF65-F5344CB8AC3E}">
        <p14:creationId xmlns:p14="http://schemas.microsoft.com/office/powerpoint/2010/main" val="31150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С выше обозначенными задачами нами были реализованы следующие проекты</a:t>
            </a:r>
            <a:br>
              <a:rPr lang="ru-RU" sz="2800" b="1" kern="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8" y="2057399"/>
            <a:ext cx="8805664" cy="4525963"/>
          </a:xfr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48560574"/>
              </p:ext>
            </p:extLst>
          </p:nvPr>
        </p:nvGraphicFramePr>
        <p:xfrm>
          <a:off x="133548" y="1124745"/>
          <a:ext cx="8974955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886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600974"/>
            <a:ext cx="8712968" cy="3053903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87424"/>
            <a:ext cx="82296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Моя родина – Россия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64704"/>
            <a:ext cx="47880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i="1" kern="0" dirty="0">
                <a:solidFill>
                  <a:srgbClr val="000000"/>
                </a:solidFill>
                <a:latin typeface="Arial"/>
                <a:cs typeface="Arial"/>
              </a:rPr>
              <a:t>«Россия – это такая страна, которой можно нанести поражение, но которую нельзя победить!»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i="1" kern="0" dirty="0">
                <a:solidFill>
                  <a:srgbClr val="000000"/>
                </a:solidFill>
                <a:latin typeface="Arial"/>
                <a:cs typeface="Arial"/>
              </a:rPr>
              <a:t>         </a:t>
            </a:r>
            <a:r>
              <a:rPr lang="ru-RU" sz="2000" i="1" kern="0" dirty="0" err="1">
                <a:solidFill>
                  <a:srgbClr val="000000"/>
                </a:solidFill>
                <a:latin typeface="Arial"/>
                <a:cs typeface="Arial"/>
              </a:rPr>
              <a:t>В.Пикуль</a:t>
            </a:r>
            <a:endParaRPr lang="ru-RU" sz="2000" i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57475"/>
            <a:ext cx="2625756" cy="35010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40BA340-1002-4D42-89C5-966E3113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39275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360D59D2-7FE1-4274-B0B0-DAA9FF7B2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407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28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816</Words>
  <Application>Microsoft Office PowerPoint</Application>
  <PresentationFormat>Экран (4:3)</PresentationFormat>
  <Paragraphs>86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BatangChe</vt:lpstr>
      <vt:lpstr>Calibri</vt:lpstr>
      <vt:lpstr>Constantia</vt:lpstr>
      <vt:lpstr>Тема Office</vt:lpstr>
      <vt:lpstr>Презентация PowerPoint</vt:lpstr>
      <vt:lpstr>Презентация PowerPoint</vt:lpstr>
      <vt:lpstr>Актуальность и обоснование выбранной темы </vt:lpstr>
      <vt:lpstr>Участники проекта: дети подготовительной группы, педагог, родители детей</vt:lpstr>
      <vt:lpstr> </vt:lpstr>
      <vt:lpstr>Презентация PowerPoint</vt:lpstr>
      <vt:lpstr>Этапы реализации проекта  </vt:lpstr>
      <vt:lpstr>С выше обозначенными задачами нами были реализованы следующие проекты </vt:lpstr>
      <vt:lpstr>Моя родина – Россия</vt:lpstr>
      <vt:lpstr>Мой город – Улан-Удэ</vt:lpstr>
      <vt:lpstr>Столица - Москва</vt:lpstr>
      <vt:lpstr>Познавательные занятия, беседы, выставки рисунков</vt:lpstr>
      <vt:lpstr>Народные промыслы России</vt:lpstr>
      <vt:lpstr>Выводы: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Учетная запись Майкрософт</cp:lastModifiedBy>
  <cp:revision>32</cp:revision>
  <dcterms:created xsi:type="dcterms:W3CDTF">2020-12-23T14:15:50Z</dcterms:created>
  <dcterms:modified xsi:type="dcterms:W3CDTF">2020-12-29T07:09:40Z</dcterms:modified>
</cp:coreProperties>
</file>