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8140-AA72-4621-A3B8-DC4DE5AC387D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9A084-6243-4A26-BD35-C6F9102D7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У оленя дом большой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Новая папка (2)\20201204_103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92961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Новая папка (2)\20201204_103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35811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 (2)\20201204_103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28667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Зайка шел</a:t>
            </a:r>
            <a:endParaRPr lang="ru-RU" dirty="0"/>
          </a:p>
        </p:txBody>
      </p:sp>
      <p:pic>
        <p:nvPicPr>
          <p:cNvPr id="3074" name="Picture 2" descr="C:\Users\1\Desktop\Новая папка (2)\20201204_095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28667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овая папка (2)\20201204_095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721523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затейники</a:t>
            </a:r>
            <a:endParaRPr lang="ru-RU" dirty="0"/>
          </a:p>
        </p:txBody>
      </p:sp>
      <p:pic>
        <p:nvPicPr>
          <p:cNvPr id="5122" name="Picture 2" descr="C:\Users\1\Desktop\Новая папка (2)\20201204_10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78661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Новая папка (2)\20201224_09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858048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 оленя дом большой</vt:lpstr>
      <vt:lpstr>Слайд 2</vt:lpstr>
      <vt:lpstr>Слайд 3</vt:lpstr>
      <vt:lpstr>Зайка шел</vt:lpstr>
      <vt:lpstr>Слайд 5</vt:lpstr>
      <vt:lpstr>затейники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оленя дом большой</dc:title>
  <dc:creator>1</dc:creator>
  <cp:lastModifiedBy>1</cp:lastModifiedBy>
  <cp:revision>9</cp:revision>
  <dcterms:created xsi:type="dcterms:W3CDTF">2021-12-18T01:47:24Z</dcterms:created>
  <dcterms:modified xsi:type="dcterms:W3CDTF">2021-12-18T03:09:22Z</dcterms:modified>
</cp:coreProperties>
</file>